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822" r:id="rId5"/>
    <p:sldId id="863" r:id="rId6"/>
    <p:sldId id="838" r:id="rId7"/>
    <p:sldId id="840" r:id="rId8"/>
    <p:sldId id="841" r:id="rId9"/>
    <p:sldId id="844" r:id="rId10"/>
    <p:sldId id="849" r:id="rId11"/>
    <p:sldId id="852" r:id="rId12"/>
    <p:sldId id="859" r:id="rId13"/>
    <p:sldId id="847" r:id="rId14"/>
    <p:sldId id="865" r:id="rId15"/>
    <p:sldId id="862" r:id="rId16"/>
    <p:sldId id="864" r:id="rId17"/>
  </p:sldIdLst>
  <p:sldSz cx="9144000" cy="5143500" type="screen16x9"/>
  <p:notesSz cx="6858000" cy="9144000"/>
  <p:defaultTextStyle>
    <a:defPPr>
      <a:defRPr lang="fr-FR"/>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 JAN" initials="CJ" lastIdx="1" clrIdx="0">
    <p:extLst>
      <p:ext uri="{19B8F6BF-5375-455C-9EA6-DF929625EA0E}">
        <p15:presenceInfo xmlns:p15="http://schemas.microsoft.com/office/powerpoint/2012/main" userId="Christophe J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3CE4D"/>
    <a:srgbClr val="17746A"/>
    <a:srgbClr val="887E77"/>
    <a:srgbClr val="F0A0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82948" autoAdjust="0"/>
  </p:normalViewPr>
  <p:slideViewPr>
    <p:cSldViewPr snapToGrid="0">
      <p:cViewPr varScale="1">
        <p:scale>
          <a:sx n="86" d="100"/>
          <a:sy n="86" d="100"/>
        </p:scale>
        <p:origin x="1301" y="48"/>
      </p:cViewPr>
      <p:guideLst>
        <p:guide orient="horz" pos="2160"/>
        <p:guide pos="3840"/>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wenn WEBER" userId="7532d884-b230-4eb9-ada5-e2d2e25dad53" providerId="ADAL" clId="{1C5455C2-55D9-4AF7-8487-A4979C1AE68C}"/>
    <pc:docChg chg="custSel modSld">
      <pc:chgData name="Gwenn WEBER" userId="7532d884-b230-4eb9-ada5-e2d2e25dad53" providerId="ADAL" clId="{1C5455C2-55D9-4AF7-8487-A4979C1AE68C}" dt="2024-09-12T12:52:21.383" v="3" actId="33524"/>
      <pc:docMkLst>
        <pc:docMk/>
      </pc:docMkLst>
      <pc:sldChg chg="modSp mod">
        <pc:chgData name="Gwenn WEBER" userId="7532d884-b230-4eb9-ada5-e2d2e25dad53" providerId="ADAL" clId="{1C5455C2-55D9-4AF7-8487-A4979C1AE68C}" dt="2024-09-12T12:50:31.755" v="0" actId="20577"/>
        <pc:sldMkLst>
          <pc:docMk/>
          <pc:sldMk cId="2903573397" sldId="822"/>
        </pc:sldMkLst>
        <pc:spChg chg="mod">
          <ac:chgData name="Gwenn WEBER" userId="7532d884-b230-4eb9-ada5-e2d2e25dad53" providerId="ADAL" clId="{1C5455C2-55D9-4AF7-8487-A4979C1AE68C}" dt="2024-09-12T12:50:31.755" v="0" actId="20577"/>
          <ac:spMkLst>
            <pc:docMk/>
            <pc:sldMk cId="2903573397" sldId="822"/>
            <ac:spMk id="4" creationId="{BE36555C-084D-4747-BE55-5751F355BB7D}"/>
          </ac:spMkLst>
        </pc:spChg>
      </pc:sldChg>
      <pc:sldChg chg="modSp mod">
        <pc:chgData name="Gwenn WEBER" userId="7532d884-b230-4eb9-ada5-e2d2e25dad53" providerId="ADAL" clId="{1C5455C2-55D9-4AF7-8487-A4979C1AE68C}" dt="2024-09-12T12:52:21.383" v="3" actId="33524"/>
        <pc:sldMkLst>
          <pc:docMk/>
          <pc:sldMk cId="3116439614" sldId="864"/>
        </pc:sldMkLst>
        <pc:graphicFrameChg chg="modGraphic">
          <ac:chgData name="Gwenn WEBER" userId="7532d884-b230-4eb9-ada5-e2d2e25dad53" providerId="ADAL" clId="{1C5455C2-55D9-4AF7-8487-A4979C1AE68C}" dt="2024-09-12T12:52:21.383" v="3" actId="33524"/>
          <ac:graphicFrameMkLst>
            <pc:docMk/>
            <pc:sldMk cId="3116439614" sldId="864"/>
            <ac:graphicFrameMk id="8" creationId="{7B276256-E975-83E4-1A62-CC423CCCAB2F}"/>
          </ac:graphicFrameMkLst>
        </pc:graphicFrameChg>
      </pc:sldChg>
    </pc:docChg>
  </pc:docChgLst>
  <pc:docChgLst>
    <pc:chgData name="Gwenn WEBER" userId="7532d884-b230-4eb9-ada5-e2d2e25dad53" providerId="ADAL" clId="{203A4035-62D5-4AD8-BE1A-1F3B1A26F536}"/>
    <pc:docChg chg="undo custSel addSld delSld modSld sldOrd">
      <pc:chgData name="Gwenn WEBER" userId="7532d884-b230-4eb9-ada5-e2d2e25dad53" providerId="ADAL" clId="{203A4035-62D5-4AD8-BE1A-1F3B1A26F536}" dt="2021-03-11T13:43:52.680" v="475" actId="14100"/>
      <pc:docMkLst>
        <pc:docMk/>
      </pc:docMkLst>
      <pc:sldChg chg="addSp modSp mod">
        <pc:chgData name="Gwenn WEBER" userId="7532d884-b230-4eb9-ada5-e2d2e25dad53" providerId="ADAL" clId="{203A4035-62D5-4AD8-BE1A-1F3B1A26F536}" dt="2021-03-11T13:43:52.680" v="475" actId="14100"/>
        <pc:sldMkLst>
          <pc:docMk/>
          <pc:sldMk cId="2903573397" sldId="822"/>
        </pc:sldMkLst>
        <pc:spChg chg="mod">
          <ac:chgData name="Gwenn WEBER" userId="7532d884-b230-4eb9-ada5-e2d2e25dad53" providerId="ADAL" clId="{203A4035-62D5-4AD8-BE1A-1F3B1A26F536}" dt="2021-03-11T09:53:21.738" v="33" actId="14100"/>
          <ac:spMkLst>
            <pc:docMk/>
            <pc:sldMk cId="2903573397" sldId="822"/>
            <ac:spMk id="2" creationId="{69CB7BEC-905A-47A8-9235-60040AE4F0BE}"/>
          </ac:spMkLst>
        </pc:spChg>
        <pc:spChg chg="mod">
          <ac:chgData name="Gwenn WEBER" userId="7532d884-b230-4eb9-ada5-e2d2e25dad53" providerId="ADAL" clId="{203A4035-62D5-4AD8-BE1A-1F3B1A26F536}" dt="2021-03-11T09:54:02.800" v="64" actId="14100"/>
          <ac:spMkLst>
            <pc:docMk/>
            <pc:sldMk cId="2903573397" sldId="822"/>
            <ac:spMk id="4" creationId="{BE36555C-084D-4747-BE55-5751F355BB7D}"/>
          </ac:spMkLst>
        </pc:spChg>
        <pc:spChg chg="add mod">
          <ac:chgData name="Gwenn WEBER" userId="7532d884-b230-4eb9-ada5-e2d2e25dad53" providerId="ADAL" clId="{203A4035-62D5-4AD8-BE1A-1F3B1A26F536}" dt="2021-03-11T09:53:41.243" v="41" actId="1076"/>
          <ac:spMkLst>
            <pc:docMk/>
            <pc:sldMk cId="2903573397" sldId="822"/>
            <ac:spMk id="5" creationId="{7B6325DC-2BE5-4480-A224-E21EAC447A42}"/>
          </ac:spMkLst>
        </pc:spChg>
        <pc:spChg chg="add mod">
          <ac:chgData name="Gwenn WEBER" userId="7532d884-b230-4eb9-ada5-e2d2e25dad53" providerId="ADAL" clId="{203A4035-62D5-4AD8-BE1A-1F3B1A26F536}" dt="2021-03-11T13:43:52.680" v="475" actId="14100"/>
          <ac:spMkLst>
            <pc:docMk/>
            <pc:sldMk cId="2903573397" sldId="822"/>
            <ac:spMk id="6" creationId="{B1E53F14-438C-4B55-BEBD-0E4BCB126D8A}"/>
          </ac:spMkLst>
        </pc:spChg>
      </pc:sldChg>
      <pc:sldChg chg="add del">
        <pc:chgData name="Gwenn WEBER" userId="7532d884-b230-4eb9-ada5-e2d2e25dad53" providerId="ADAL" clId="{203A4035-62D5-4AD8-BE1A-1F3B1A26F536}" dt="2021-03-11T09:51:38.428" v="14" actId="47"/>
        <pc:sldMkLst>
          <pc:docMk/>
          <pc:sldMk cId="246535846" sldId="824"/>
        </pc:sldMkLst>
      </pc:sldChg>
      <pc:sldChg chg="add del">
        <pc:chgData name="Gwenn WEBER" userId="7532d884-b230-4eb9-ada5-e2d2e25dad53" providerId="ADAL" clId="{203A4035-62D5-4AD8-BE1A-1F3B1A26F536}" dt="2021-03-11T09:51:34.821" v="13" actId="47"/>
        <pc:sldMkLst>
          <pc:docMk/>
          <pc:sldMk cId="3369747713" sldId="827"/>
        </pc:sldMkLst>
      </pc:sldChg>
      <pc:sldChg chg="del">
        <pc:chgData name="Gwenn WEBER" userId="7532d884-b230-4eb9-ada5-e2d2e25dad53" providerId="ADAL" clId="{203A4035-62D5-4AD8-BE1A-1F3B1A26F536}" dt="2021-03-11T09:57:12.976" v="281" actId="47"/>
        <pc:sldMkLst>
          <pc:docMk/>
          <pc:sldMk cId="4230141254" sldId="831"/>
        </pc:sldMkLst>
      </pc:sldChg>
      <pc:sldChg chg="modSp mod ord">
        <pc:chgData name="Gwenn WEBER" userId="7532d884-b230-4eb9-ada5-e2d2e25dad53" providerId="ADAL" clId="{203A4035-62D5-4AD8-BE1A-1F3B1A26F536}" dt="2021-03-11T09:59:51.452" v="391"/>
        <pc:sldMkLst>
          <pc:docMk/>
          <pc:sldMk cId="1961289930" sldId="833"/>
        </pc:sldMkLst>
        <pc:spChg chg="mod">
          <ac:chgData name="Gwenn WEBER" userId="7532d884-b230-4eb9-ada5-e2d2e25dad53" providerId="ADAL" clId="{203A4035-62D5-4AD8-BE1A-1F3B1A26F536}" dt="2021-03-11T09:59:42.833" v="389" actId="6549"/>
          <ac:spMkLst>
            <pc:docMk/>
            <pc:sldMk cId="1961289930" sldId="833"/>
            <ac:spMk id="2" creationId="{80FE1F52-0979-407A-A3E7-02A7869C7BB2}"/>
          </ac:spMkLst>
        </pc:spChg>
      </pc:sldChg>
      <pc:sldChg chg="addSp delSp modSp del mod">
        <pc:chgData name="Gwenn WEBER" userId="7532d884-b230-4eb9-ada5-e2d2e25dad53" providerId="ADAL" clId="{203A4035-62D5-4AD8-BE1A-1F3B1A26F536}" dt="2021-03-11T09:54:06.175" v="65" actId="47"/>
        <pc:sldMkLst>
          <pc:docMk/>
          <pc:sldMk cId="310799737" sldId="834"/>
        </pc:sldMkLst>
        <pc:spChg chg="del">
          <ac:chgData name="Gwenn WEBER" userId="7532d884-b230-4eb9-ada5-e2d2e25dad53" providerId="ADAL" clId="{203A4035-62D5-4AD8-BE1A-1F3B1A26F536}" dt="2021-03-11T09:53:46.557" v="42" actId="478"/>
          <ac:spMkLst>
            <pc:docMk/>
            <pc:sldMk cId="310799737" sldId="834"/>
            <ac:spMk id="3" creationId="{35019771-BCB8-4D5C-B72C-76F35E6DA2E8}"/>
          </ac:spMkLst>
        </pc:spChg>
        <pc:spChg chg="add mod">
          <ac:chgData name="Gwenn WEBER" userId="7532d884-b230-4eb9-ada5-e2d2e25dad53" providerId="ADAL" clId="{203A4035-62D5-4AD8-BE1A-1F3B1A26F536}" dt="2021-03-11T09:53:46.557" v="42" actId="478"/>
          <ac:spMkLst>
            <pc:docMk/>
            <pc:sldMk cId="310799737" sldId="834"/>
            <ac:spMk id="6" creationId="{3D3BCD05-1124-45F7-BD89-1C9DC1AB0ADF}"/>
          </ac:spMkLst>
        </pc:spChg>
      </pc:sldChg>
      <pc:sldChg chg="del">
        <pc:chgData name="Gwenn WEBER" userId="7532d884-b230-4eb9-ada5-e2d2e25dad53" providerId="ADAL" clId="{203A4035-62D5-4AD8-BE1A-1F3B1A26F536}" dt="2021-03-11T09:54:18.035" v="66" actId="47"/>
        <pc:sldMkLst>
          <pc:docMk/>
          <pc:sldMk cId="3491834020" sldId="835"/>
        </pc:sldMkLst>
      </pc:sldChg>
      <pc:sldChg chg="del">
        <pc:chgData name="Gwenn WEBER" userId="7532d884-b230-4eb9-ada5-e2d2e25dad53" providerId="ADAL" clId="{203A4035-62D5-4AD8-BE1A-1F3B1A26F536}" dt="2021-03-11T09:54:21.144" v="67" actId="47"/>
        <pc:sldMkLst>
          <pc:docMk/>
          <pc:sldMk cId="2448812858" sldId="836"/>
        </pc:sldMkLst>
      </pc:sldChg>
      <pc:sldChg chg="modSp del mod">
        <pc:chgData name="Gwenn WEBER" userId="7532d884-b230-4eb9-ada5-e2d2e25dad53" providerId="ADAL" clId="{203A4035-62D5-4AD8-BE1A-1F3B1A26F536}" dt="2021-03-11T09:54:30.125" v="69" actId="47"/>
        <pc:sldMkLst>
          <pc:docMk/>
          <pc:sldMk cId="2458756684" sldId="837"/>
        </pc:sldMkLst>
        <pc:graphicFrameChg chg="mod">
          <ac:chgData name="Gwenn WEBER" userId="7532d884-b230-4eb9-ada5-e2d2e25dad53" providerId="ADAL" clId="{203A4035-62D5-4AD8-BE1A-1F3B1A26F536}" dt="2021-03-11T09:54:28.097" v="68" actId="1076"/>
          <ac:graphicFrameMkLst>
            <pc:docMk/>
            <pc:sldMk cId="2458756684" sldId="837"/>
            <ac:graphicFrameMk id="8" creationId="{08622718-CCE6-4E42-8A67-48318CCCD68A}"/>
          </ac:graphicFrameMkLst>
        </pc:graphicFrameChg>
      </pc:sldChg>
      <pc:sldChg chg="addSp delSp modSp mod">
        <pc:chgData name="Gwenn WEBER" userId="7532d884-b230-4eb9-ada5-e2d2e25dad53" providerId="ADAL" clId="{203A4035-62D5-4AD8-BE1A-1F3B1A26F536}" dt="2021-03-11T13:43:39.171" v="470" actId="21"/>
        <pc:sldMkLst>
          <pc:docMk/>
          <pc:sldMk cId="228354667" sldId="838"/>
        </pc:sldMkLst>
        <pc:spChg chg="add del mod">
          <ac:chgData name="Gwenn WEBER" userId="7532d884-b230-4eb9-ada5-e2d2e25dad53" providerId="ADAL" clId="{203A4035-62D5-4AD8-BE1A-1F3B1A26F536}" dt="2021-03-11T13:43:39.171" v="470" actId="21"/>
          <ac:spMkLst>
            <pc:docMk/>
            <pc:sldMk cId="228354667" sldId="838"/>
            <ac:spMk id="5" creationId="{FC16C1C7-DC52-4C81-8498-9679F35E22A2}"/>
          </ac:spMkLst>
        </pc:spChg>
      </pc:sldChg>
      <pc:sldChg chg="ord">
        <pc:chgData name="Gwenn WEBER" userId="7532d884-b230-4eb9-ada5-e2d2e25dad53" providerId="ADAL" clId="{203A4035-62D5-4AD8-BE1A-1F3B1A26F536}" dt="2021-03-11T09:54:51.523" v="78"/>
        <pc:sldMkLst>
          <pc:docMk/>
          <pc:sldMk cId="3261613512" sldId="840"/>
        </pc:sldMkLst>
      </pc:sldChg>
      <pc:sldChg chg="ord">
        <pc:chgData name="Gwenn WEBER" userId="7532d884-b230-4eb9-ada5-e2d2e25dad53" providerId="ADAL" clId="{203A4035-62D5-4AD8-BE1A-1F3B1A26F536}" dt="2021-03-11T10:00:19.712" v="393"/>
        <pc:sldMkLst>
          <pc:docMk/>
          <pc:sldMk cId="1541378018" sldId="841"/>
        </pc:sldMkLst>
      </pc:sldChg>
      <pc:sldChg chg="del">
        <pc:chgData name="Gwenn WEBER" userId="7532d884-b230-4eb9-ada5-e2d2e25dad53" providerId="ADAL" clId="{203A4035-62D5-4AD8-BE1A-1F3B1A26F536}" dt="2021-03-11T09:55:37.750" v="93" actId="47"/>
        <pc:sldMkLst>
          <pc:docMk/>
          <pc:sldMk cId="1817159596" sldId="842"/>
        </pc:sldMkLst>
      </pc:sldChg>
      <pc:sldChg chg="del">
        <pc:chgData name="Gwenn WEBER" userId="7532d884-b230-4eb9-ada5-e2d2e25dad53" providerId="ADAL" clId="{203A4035-62D5-4AD8-BE1A-1F3B1A26F536}" dt="2021-03-11T09:55:42.272" v="94" actId="47"/>
        <pc:sldMkLst>
          <pc:docMk/>
          <pc:sldMk cId="1949982838" sldId="843"/>
        </pc:sldMkLst>
      </pc:sldChg>
      <pc:sldChg chg="modSp mod ord">
        <pc:chgData name="Gwenn WEBER" userId="7532d884-b230-4eb9-ada5-e2d2e25dad53" providerId="ADAL" clId="{203A4035-62D5-4AD8-BE1A-1F3B1A26F536}" dt="2021-03-11T09:55:34.755" v="92" actId="14100"/>
        <pc:sldMkLst>
          <pc:docMk/>
          <pc:sldMk cId="2885957673" sldId="844"/>
        </pc:sldMkLst>
        <pc:graphicFrameChg chg="mod modGraphic">
          <ac:chgData name="Gwenn WEBER" userId="7532d884-b230-4eb9-ada5-e2d2e25dad53" providerId="ADAL" clId="{203A4035-62D5-4AD8-BE1A-1F3B1A26F536}" dt="2021-03-11T09:55:34.755" v="92" actId="14100"/>
          <ac:graphicFrameMkLst>
            <pc:docMk/>
            <pc:sldMk cId="2885957673" sldId="844"/>
            <ac:graphicFrameMk id="8" creationId="{08622718-CCE6-4E42-8A67-48318CCCD68A}"/>
          </ac:graphicFrameMkLst>
        </pc:graphicFrameChg>
      </pc:sldChg>
      <pc:sldChg chg="del">
        <pc:chgData name="Gwenn WEBER" userId="7532d884-b230-4eb9-ada5-e2d2e25dad53" providerId="ADAL" clId="{203A4035-62D5-4AD8-BE1A-1F3B1A26F536}" dt="2021-03-11T09:55:48.807" v="95" actId="47"/>
        <pc:sldMkLst>
          <pc:docMk/>
          <pc:sldMk cId="1899158371" sldId="846"/>
        </pc:sldMkLst>
      </pc:sldChg>
      <pc:sldChg chg="modSp mod modNotesTx">
        <pc:chgData name="Gwenn WEBER" userId="7532d884-b230-4eb9-ada5-e2d2e25dad53" providerId="ADAL" clId="{203A4035-62D5-4AD8-BE1A-1F3B1A26F536}" dt="2021-03-11T09:57:09.946" v="280" actId="20577"/>
        <pc:sldMkLst>
          <pc:docMk/>
          <pc:sldMk cId="1255924730" sldId="847"/>
        </pc:sldMkLst>
        <pc:spChg chg="mod">
          <ac:chgData name="Gwenn WEBER" userId="7532d884-b230-4eb9-ada5-e2d2e25dad53" providerId="ADAL" clId="{203A4035-62D5-4AD8-BE1A-1F3B1A26F536}" dt="2021-03-11T09:57:05.311" v="278" actId="20577"/>
          <ac:spMkLst>
            <pc:docMk/>
            <pc:sldMk cId="1255924730" sldId="847"/>
            <ac:spMk id="2" creationId="{93F0206B-3F1C-4D61-82A3-6CE5AB40E13E}"/>
          </ac:spMkLst>
        </pc:spChg>
        <pc:spChg chg="mod">
          <ac:chgData name="Gwenn WEBER" userId="7532d884-b230-4eb9-ada5-e2d2e25dad53" providerId="ADAL" clId="{203A4035-62D5-4AD8-BE1A-1F3B1A26F536}" dt="2021-03-11T09:56:53.402" v="262" actId="6549"/>
          <ac:spMkLst>
            <pc:docMk/>
            <pc:sldMk cId="1255924730" sldId="847"/>
            <ac:spMk id="3" creationId="{B3FBEA37-F7EC-4A14-8620-1FD14ACBF575}"/>
          </ac:spMkLst>
        </pc:spChg>
      </pc:sldChg>
      <pc:sldChg chg="del">
        <pc:chgData name="Gwenn WEBER" userId="7532d884-b230-4eb9-ada5-e2d2e25dad53" providerId="ADAL" clId="{203A4035-62D5-4AD8-BE1A-1F3B1A26F536}" dt="2021-03-11T09:56:24.200" v="176" actId="47"/>
        <pc:sldMkLst>
          <pc:docMk/>
          <pc:sldMk cId="1973074909" sldId="848"/>
        </pc:sldMkLst>
      </pc:sldChg>
      <pc:sldChg chg="del">
        <pc:chgData name="Gwenn WEBER" userId="7532d884-b230-4eb9-ada5-e2d2e25dad53" providerId="ADAL" clId="{203A4035-62D5-4AD8-BE1A-1F3B1A26F536}" dt="2021-03-11T09:55:51.151" v="96" actId="47"/>
        <pc:sldMkLst>
          <pc:docMk/>
          <pc:sldMk cId="427091711" sldId="850"/>
        </pc:sldMkLst>
      </pc:sldChg>
      <pc:sldChg chg="del">
        <pc:chgData name="Gwenn WEBER" userId="7532d884-b230-4eb9-ada5-e2d2e25dad53" providerId="ADAL" clId="{203A4035-62D5-4AD8-BE1A-1F3B1A26F536}" dt="2021-03-11T09:55:56.526" v="98" actId="47"/>
        <pc:sldMkLst>
          <pc:docMk/>
          <pc:sldMk cId="3911551204" sldId="851"/>
        </pc:sldMkLst>
      </pc:sldChg>
      <pc:sldChg chg="addSp delSp modSp mod modNotesTx">
        <pc:chgData name="Gwenn WEBER" userId="7532d884-b230-4eb9-ada5-e2d2e25dad53" providerId="ADAL" clId="{203A4035-62D5-4AD8-BE1A-1F3B1A26F536}" dt="2021-03-11T09:59:24.203" v="348" actId="20577"/>
        <pc:sldMkLst>
          <pc:docMk/>
          <pc:sldMk cId="362838679" sldId="852"/>
        </pc:sldMkLst>
        <pc:spChg chg="mod">
          <ac:chgData name="Gwenn WEBER" userId="7532d884-b230-4eb9-ada5-e2d2e25dad53" providerId="ADAL" clId="{203A4035-62D5-4AD8-BE1A-1F3B1A26F536}" dt="2021-03-11T09:59:20.516" v="333" actId="20577"/>
          <ac:spMkLst>
            <pc:docMk/>
            <pc:sldMk cId="362838679" sldId="852"/>
            <ac:spMk id="2" creationId="{93F0206B-3F1C-4D61-82A3-6CE5AB40E13E}"/>
          </ac:spMkLst>
        </pc:spChg>
        <pc:spChg chg="mod">
          <ac:chgData name="Gwenn WEBER" userId="7532d884-b230-4eb9-ada5-e2d2e25dad53" providerId="ADAL" clId="{203A4035-62D5-4AD8-BE1A-1F3B1A26F536}" dt="2021-03-11T09:59:11.126" v="319" actId="14100"/>
          <ac:spMkLst>
            <pc:docMk/>
            <pc:sldMk cId="362838679" sldId="852"/>
            <ac:spMk id="3" creationId="{B3FBEA37-F7EC-4A14-8620-1FD14ACBF575}"/>
          </ac:spMkLst>
        </pc:spChg>
        <pc:graphicFrameChg chg="del">
          <ac:chgData name="Gwenn WEBER" userId="7532d884-b230-4eb9-ada5-e2d2e25dad53" providerId="ADAL" clId="{203A4035-62D5-4AD8-BE1A-1F3B1A26F536}" dt="2021-03-11T09:58:21.950" v="297" actId="478"/>
          <ac:graphicFrameMkLst>
            <pc:docMk/>
            <pc:sldMk cId="362838679" sldId="852"/>
            <ac:graphicFrameMk id="5" creationId="{DD97D6A2-87AD-4310-8B9B-D2E67E818998}"/>
          </ac:graphicFrameMkLst>
        </pc:graphicFrameChg>
        <pc:graphicFrameChg chg="add del mod">
          <ac:chgData name="Gwenn WEBER" userId="7532d884-b230-4eb9-ada5-e2d2e25dad53" providerId="ADAL" clId="{203A4035-62D5-4AD8-BE1A-1F3B1A26F536}" dt="2021-03-11T09:58:42.773" v="310" actId="478"/>
          <ac:graphicFrameMkLst>
            <pc:docMk/>
            <pc:sldMk cId="362838679" sldId="852"/>
            <ac:graphicFrameMk id="7" creationId="{3617451B-3924-4ED4-AF05-32E7B8C7C66F}"/>
          </ac:graphicFrameMkLst>
        </pc:graphicFrameChg>
        <pc:graphicFrameChg chg="add mod modGraphic">
          <ac:chgData name="Gwenn WEBER" userId="7532d884-b230-4eb9-ada5-e2d2e25dad53" providerId="ADAL" clId="{203A4035-62D5-4AD8-BE1A-1F3B1A26F536}" dt="2021-03-11T09:59:14.522" v="321" actId="1076"/>
          <ac:graphicFrameMkLst>
            <pc:docMk/>
            <pc:sldMk cId="362838679" sldId="852"/>
            <ac:graphicFrameMk id="8" creationId="{A2530660-4BA3-46D5-A448-B21F75B44C2D}"/>
          </ac:graphicFrameMkLst>
        </pc:graphicFrameChg>
      </pc:sldChg>
      <pc:sldChg chg="del">
        <pc:chgData name="Gwenn WEBER" userId="7532d884-b230-4eb9-ada5-e2d2e25dad53" providerId="ADAL" clId="{203A4035-62D5-4AD8-BE1A-1F3B1A26F536}" dt="2021-03-11T09:58:51.891" v="313" actId="47"/>
        <pc:sldMkLst>
          <pc:docMk/>
          <pc:sldMk cId="624937919" sldId="854"/>
        </pc:sldMkLst>
      </pc:sldChg>
      <pc:sldChg chg="del">
        <pc:chgData name="Gwenn WEBER" userId="7532d884-b230-4eb9-ada5-e2d2e25dad53" providerId="ADAL" clId="{203A4035-62D5-4AD8-BE1A-1F3B1A26F536}" dt="2021-03-11T09:57:24.135" v="284" actId="47"/>
        <pc:sldMkLst>
          <pc:docMk/>
          <pc:sldMk cId="3057012446" sldId="855"/>
        </pc:sldMkLst>
      </pc:sldChg>
      <pc:sldChg chg="del">
        <pc:chgData name="Gwenn WEBER" userId="7532d884-b230-4eb9-ada5-e2d2e25dad53" providerId="ADAL" clId="{203A4035-62D5-4AD8-BE1A-1F3B1A26F536}" dt="2021-03-11T09:57:25.106" v="285" actId="47"/>
        <pc:sldMkLst>
          <pc:docMk/>
          <pc:sldMk cId="3008882410" sldId="857"/>
        </pc:sldMkLst>
      </pc:sldChg>
      <pc:sldChg chg="del">
        <pc:chgData name="Gwenn WEBER" userId="7532d884-b230-4eb9-ada5-e2d2e25dad53" providerId="ADAL" clId="{203A4035-62D5-4AD8-BE1A-1F3B1A26F536}" dt="2021-03-11T09:56:26.285" v="177" actId="47"/>
        <pc:sldMkLst>
          <pc:docMk/>
          <pc:sldMk cId="4130747847" sldId="858"/>
        </pc:sldMkLst>
      </pc:sldChg>
      <pc:sldChg chg="ord">
        <pc:chgData name="Gwenn WEBER" userId="7532d884-b230-4eb9-ada5-e2d2e25dad53" providerId="ADAL" clId="{203A4035-62D5-4AD8-BE1A-1F3B1A26F536}" dt="2021-03-11T09:57:18.188" v="283"/>
        <pc:sldMkLst>
          <pc:docMk/>
          <pc:sldMk cId="1524467786" sldId="859"/>
        </pc:sldMkLst>
      </pc:sldChg>
      <pc:sldChg chg="del ord">
        <pc:chgData name="Gwenn WEBER" userId="7532d884-b230-4eb9-ada5-e2d2e25dad53" providerId="ADAL" clId="{203A4035-62D5-4AD8-BE1A-1F3B1A26F536}" dt="2021-03-11T09:58:00.336" v="295" actId="47"/>
        <pc:sldMkLst>
          <pc:docMk/>
          <pc:sldMk cId="12070877" sldId="860"/>
        </pc:sldMkLst>
      </pc:sldChg>
      <pc:sldChg chg="del">
        <pc:chgData name="Gwenn WEBER" userId="7532d884-b230-4eb9-ada5-e2d2e25dad53" providerId="ADAL" clId="{203A4035-62D5-4AD8-BE1A-1F3B1A26F536}" dt="2021-03-11T09:57:54.991" v="292" actId="47"/>
        <pc:sldMkLst>
          <pc:docMk/>
          <pc:sldMk cId="3339402272" sldId="861"/>
        </pc:sldMkLst>
      </pc:sldChg>
      <pc:sldChg chg="add del ord">
        <pc:chgData name="Gwenn WEBER" userId="7532d884-b230-4eb9-ada5-e2d2e25dad53" providerId="ADAL" clId="{203A4035-62D5-4AD8-BE1A-1F3B1A26F536}" dt="2021-03-11T09:57:57.407" v="294" actId="47"/>
        <pc:sldMkLst>
          <pc:docMk/>
          <pc:sldMk cId="1393366525" sldId="862"/>
        </pc:sldMkLst>
      </pc:sldChg>
      <pc:sldChg chg="del">
        <pc:chgData name="Gwenn WEBER" userId="7532d884-b230-4eb9-ada5-e2d2e25dad53" providerId="ADAL" clId="{203A4035-62D5-4AD8-BE1A-1F3B1A26F536}" dt="2021-03-11T09:57:34.450" v="286" actId="47"/>
        <pc:sldMkLst>
          <pc:docMk/>
          <pc:sldMk cId="1465113805" sldId="863"/>
        </pc:sldMkLst>
      </pc:sldChg>
      <pc:sldChg chg="del">
        <pc:chgData name="Gwenn WEBER" userId="7532d884-b230-4eb9-ada5-e2d2e25dad53" providerId="ADAL" clId="{203A4035-62D5-4AD8-BE1A-1F3B1A26F536}" dt="2021-03-11T09:58:08.682" v="296" actId="47"/>
        <pc:sldMkLst>
          <pc:docMk/>
          <pc:sldMk cId="2950165374" sldId="864"/>
        </pc:sldMkLst>
      </pc:sldChg>
      <pc:sldChg chg="del">
        <pc:chgData name="Gwenn WEBER" userId="7532d884-b230-4eb9-ada5-e2d2e25dad53" providerId="ADAL" clId="{203A4035-62D5-4AD8-BE1A-1F3B1A26F536}" dt="2021-03-11T09:57:35.730" v="287" actId="47"/>
        <pc:sldMkLst>
          <pc:docMk/>
          <pc:sldMk cId="3136758910" sldId="865"/>
        </pc:sldMkLst>
      </pc:sldChg>
      <pc:sldChg chg="del">
        <pc:chgData name="Gwenn WEBER" userId="7532d884-b230-4eb9-ada5-e2d2e25dad53" providerId="ADAL" clId="{203A4035-62D5-4AD8-BE1A-1F3B1A26F536}" dt="2021-03-11T09:55:52.301" v="97" actId="47"/>
        <pc:sldMkLst>
          <pc:docMk/>
          <pc:sldMk cId="740259063" sldId="866"/>
        </pc:sldMkLst>
      </pc:sldChg>
    </pc:docChg>
  </pc:docChgLst>
  <pc:docChgLst>
    <pc:chgData name="Gwenn WEBER" userId="7532d884-b230-4eb9-ada5-e2d2e25dad53" providerId="ADAL" clId="{0247FB95-C57C-468E-9407-0F093EED8D54}"/>
    <pc:docChg chg="custSel addSld delSld modSld">
      <pc:chgData name="Gwenn WEBER" userId="7532d884-b230-4eb9-ada5-e2d2e25dad53" providerId="ADAL" clId="{0247FB95-C57C-468E-9407-0F093EED8D54}" dt="2023-09-28T13:46:39.057" v="177" actId="20577"/>
      <pc:docMkLst>
        <pc:docMk/>
      </pc:docMkLst>
      <pc:sldChg chg="modSp mod">
        <pc:chgData name="Gwenn WEBER" userId="7532d884-b230-4eb9-ada5-e2d2e25dad53" providerId="ADAL" clId="{0247FB95-C57C-468E-9407-0F093EED8D54}" dt="2023-09-28T13:44:30.854" v="70" actId="14100"/>
        <pc:sldMkLst>
          <pc:docMk/>
          <pc:sldMk cId="2903573397" sldId="822"/>
        </pc:sldMkLst>
        <pc:spChg chg="mod">
          <ac:chgData name="Gwenn WEBER" userId="7532d884-b230-4eb9-ada5-e2d2e25dad53" providerId="ADAL" clId="{0247FB95-C57C-468E-9407-0F093EED8D54}" dt="2023-09-28T13:44:14.280" v="7" actId="20577"/>
          <ac:spMkLst>
            <pc:docMk/>
            <pc:sldMk cId="2903573397" sldId="822"/>
            <ac:spMk id="4" creationId="{BE36555C-084D-4747-BE55-5751F355BB7D}"/>
          </ac:spMkLst>
        </pc:spChg>
        <pc:spChg chg="mod">
          <ac:chgData name="Gwenn WEBER" userId="7532d884-b230-4eb9-ada5-e2d2e25dad53" providerId="ADAL" clId="{0247FB95-C57C-468E-9407-0F093EED8D54}" dt="2023-09-28T13:44:30.854" v="70" actId="14100"/>
          <ac:spMkLst>
            <pc:docMk/>
            <pc:sldMk cId="2903573397" sldId="822"/>
            <ac:spMk id="6" creationId="{B1E53F14-438C-4B55-BEBD-0E4BCB126D8A}"/>
          </ac:spMkLst>
        </pc:spChg>
      </pc:sldChg>
      <pc:sldChg chg="del">
        <pc:chgData name="Gwenn WEBER" userId="7532d884-b230-4eb9-ada5-e2d2e25dad53" providerId="ADAL" clId="{0247FB95-C57C-468E-9407-0F093EED8D54}" dt="2023-02-16T15:26:31.566" v="1" actId="47"/>
        <pc:sldMkLst>
          <pc:docMk/>
          <pc:sldMk cId="2754511314" sldId="826"/>
        </pc:sldMkLst>
      </pc:sldChg>
      <pc:sldChg chg="del">
        <pc:chgData name="Gwenn WEBER" userId="7532d884-b230-4eb9-ada5-e2d2e25dad53" providerId="ADAL" clId="{0247FB95-C57C-468E-9407-0F093EED8D54}" dt="2023-02-16T15:27:04.356" v="3" actId="47"/>
        <pc:sldMkLst>
          <pc:docMk/>
          <pc:sldMk cId="1961289930" sldId="833"/>
        </pc:sldMkLst>
      </pc:sldChg>
      <pc:sldChg chg="add">
        <pc:chgData name="Gwenn WEBER" userId="7532d884-b230-4eb9-ada5-e2d2e25dad53" providerId="ADAL" clId="{0247FB95-C57C-468E-9407-0F093EED8D54}" dt="2023-02-16T15:26:30.268" v="0"/>
        <pc:sldMkLst>
          <pc:docMk/>
          <pc:sldMk cId="4101472862" sldId="863"/>
        </pc:sldMkLst>
      </pc:sldChg>
      <pc:sldChg chg="modSp add mod">
        <pc:chgData name="Gwenn WEBER" userId="7532d884-b230-4eb9-ada5-e2d2e25dad53" providerId="ADAL" clId="{0247FB95-C57C-468E-9407-0F093EED8D54}" dt="2023-09-28T13:45:49.736" v="156" actId="20577"/>
        <pc:sldMkLst>
          <pc:docMk/>
          <pc:sldMk cId="3116439614" sldId="864"/>
        </pc:sldMkLst>
        <pc:graphicFrameChg chg="mod modGraphic">
          <ac:chgData name="Gwenn WEBER" userId="7532d884-b230-4eb9-ada5-e2d2e25dad53" providerId="ADAL" clId="{0247FB95-C57C-468E-9407-0F093EED8D54}" dt="2023-09-28T13:45:49.736" v="156" actId="20577"/>
          <ac:graphicFrameMkLst>
            <pc:docMk/>
            <pc:sldMk cId="3116439614" sldId="864"/>
            <ac:graphicFrameMk id="8" creationId="{7B276256-E975-83E4-1A62-CC423CCCAB2F}"/>
          </ac:graphicFrameMkLst>
        </pc:graphicFrameChg>
      </pc:sldChg>
      <pc:sldChg chg="modSp add mod">
        <pc:chgData name="Gwenn WEBER" userId="7532d884-b230-4eb9-ada5-e2d2e25dad53" providerId="ADAL" clId="{0247FB95-C57C-468E-9407-0F093EED8D54}" dt="2023-09-28T13:46:39.057" v="177" actId="20577"/>
        <pc:sldMkLst>
          <pc:docMk/>
          <pc:sldMk cId="302625779" sldId="865"/>
        </pc:sldMkLst>
        <pc:spChg chg="mod">
          <ac:chgData name="Gwenn WEBER" userId="7532d884-b230-4eb9-ada5-e2d2e25dad53" providerId="ADAL" clId="{0247FB95-C57C-468E-9407-0F093EED8D54}" dt="2023-09-28T13:46:34.029" v="173" actId="33524"/>
          <ac:spMkLst>
            <pc:docMk/>
            <pc:sldMk cId="302625779" sldId="865"/>
            <ac:spMk id="2" creationId="{93F0206B-3F1C-4D61-82A3-6CE5AB40E13E}"/>
          </ac:spMkLst>
        </pc:spChg>
        <pc:spChg chg="mod">
          <ac:chgData name="Gwenn WEBER" userId="7532d884-b230-4eb9-ada5-e2d2e25dad53" providerId="ADAL" clId="{0247FB95-C57C-468E-9407-0F093EED8D54}" dt="2023-09-28T13:46:39.057" v="177" actId="20577"/>
          <ac:spMkLst>
            <pc:docMk/>
            <pc:sldMk cId="302625779" sldId="865"/>
            <ac:spMk id="3" creationId="{B3FBEA37-F7EC-4A14-8620-1FD14ACBF57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2FC654-27C3-4BE0-8017-4084F847D33A}" type="datetimeFigureOut">
              <a:rPr lang="fr-FR" smtClean="0"/>
              <a:t>12/09/2024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3E40A-55E7-451D-A8CD-EEB3D6CB3F0A}" type="slidenum">
              <a:rPr lang="fr-FR" smtClean="0"/>
              <a:t>‹N°›</a:t>
            </a:fld>
            <a:endParaRPr lang="fr-FR"/>
          </a:p>
        </p:txBody>
      </p:sp>
    </p:spTree>
    <p:extLst>
      <p:ext uri="{BB962C8B-B14F-4D97-AF65-F5344CB8AC3E}">
        <p14:creationId xmlns:p14="http://schemas.microsoft.com/office/powerpoint/2010/main" val="178889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L’acronyme est le nom de code du projet qui ne doit en aucun cas révéler son contenu.</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a:t>
            </a:fld>
            <a:endParaRPr lang="fr-FR"/>
          </a:p>
        </p:txBody>
      </p:sp>
    </p:spTree>
    <p:extLst>
      <p:ext uri="{BB962C8B-B14F-4D97-AF65-F5344CB8AC3E}">
        <p14:creationId xmlns:p14="http://schemas.microsoft.com/office/powerpoint/2010/main" val="996924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lt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10</a:t>
            </a:fld>
            <a:endParaRPr lang="fr-FR"/>
          </a:p>
        </p:txBody>
      </p:sp>
    </p:spTree>
    <p:extLst>
      <p:ext uri="{BB962C8B-B14F-4D97-AF65-F5344CB8AC3E}">
        <p14:creationId xmlns:p14="http://schemas.microsoft.com/office/powerpoint/2010/main" val="639842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lt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11</a:t>
            </a:fld>
            <a:endParaRPr lang="fr-FR"/>
          </a:p>
        </p:txBody>
      </p:sp>
    </p:spTree>
    <p:extLst>
      <p:ext uri="{BB962C8B-B14F-4D97-AF65-F5344CB8AC3E}">
        <p14:creationId xmlns:p14="http://schemas.microsoft.com/office/powerpoint/2010/main" val="3780464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Equipe(s) de recherche et publication(s) : Préciser quelles sont les équipes de recherche de référence sur la thématique principale du projet au niveau national et international (si possible), les liens existant (ou pas) de ces équipes avec les partenaires du projet et les grandes publications de référence. </a:t>
            </a:r>
          </a:p>
          <a:p>
            <a:r>
              <a:rPr lang="fr-FR" altLang="fr-FR" dirty="0"/>
              <a:t>Textes réglementaires : Préciser les textes réglementaires importants en lien avec la thématique principale du projet.</a:t>
            </a:r>
          </a:p>
          <a:p>
            <a:endParaRPr 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12</a:t>
            </a:fld>
            <a:endParaRPr lang="fr-FR"/>
          </a:p>
        </p:txBody>
      </p:sp>
    </p:spTree>
    <p:extLst>
      <p:ext uri="{BB962C8B-B14F-4D97-AF65-F5344CB8AC3E}">
        <p14:creationId xmlns:p14="http://schemas.microsoft.com/office/powerpoint/2010/main" val="171327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 </a:t>
            </a:r>
          </a:p>
          <a:p>
            <a:r>
              <a:rPr lang="fr-FR" altLang="fr-FR" dirty="0"/>
              <a:t>Le projet peut être positionné (à l’aide de la « pastille vert foncé ») sur plusieurs thématiques </a:t>
            </a:r>
            <a:r>
              <a:rPr lang="fr-FR" altLang="fr-FR" b="1" dirty="0"/>
              <a:t>mais doit avoir une thématique principale (plus grosse pastille).</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2</a:t>
            </a:fld>
            <a:endParaRPr lang="fr-FR"/>
          </a:p>
        </p:txBody>
      </p:sp>
    </p:spTree>
    <p:extLst>
      <p:ext uri="{BB962C8B-B14F-4D97-AF65-F5344CB8AC3E}">
        <p14:creationId xmlns:p14="http://schemas.microsoft.com/office/powerpoint/2010/main" val="1197884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solidFill>
                  <a:srgbClr val="7F7F7F"/>
                </a:solidFill>
              </a:rPr>
              <a:t>COMMENTAIRES : </a:t>
            </a:r>
          </a:p>
          <a:p>
            <a:r>
              <a:rPr lang="fr-FR" altLang="fr-FR" dirty="0">
                <a:solidFill>
                  <a:srgbClr val="7F7F7F"/>
                </a:solidFill>
              </a:rPr>
              <a:t>Décrire le contexte économique, scientifique, technique, politique, sociétal, réglementaire…</a:t>
            </a:r>
          </a:p>
          <a:p>
            <a:r>
              <a:rPr lang="fr-FR" altLang="fr-FR" dirty="0">
                <a:solidFill>
                  <a:srgbClr val="7F7F7F"/>
                </a:solidFill>
              </a:rPr>
              <a:t>Décrire la ou les problématique(s) rencontrée(s) et les enjeu(x) stratégique(s) pour le consortium au regard de ce contexte.</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3</a:t>
            </a:fld>
            <a:endParaRPr lang="fr-FR"/>
          </a:p>
        </p:txBody>
      </p:sp>
    </p:spTree>
    <p:extLst>
      <p:ext uri="{BB962C8B-B14F-4D97-AF65-F5344CB8AC3E}">
        <p14:creationId xmlns:p14="http://schemas.microsoft.com/office/powerpoint/2010/main" val="1289593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Décrire en quelques lignes le contenu du projet, les moyens alloués et les résultats attendus à l’issue du projet.</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4</a:t>
            </a:fld>
            <a:endParaRPr lang="fr-FR"/>
          </a:p>
        </p:txBody>
      </p:sp>
    </p:spTree>
    <p:extLst>
      <p:ext uri="{BB962C8B-B14F-4D97-AF65-F5344CB8AC3E}">
        <p14:creationId xmlns:p14="http://schemas.microsoft.com/office/powerpoint/2010/main" val="3565655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 :</a:t>
            </a:r>
          </a:p>
          <a:p>
            <a:r>
              <a:rPr lang="fr-FR" altLang="fr-FR" dirty="0"/>
              <a:t>Préciser le caractère innovant par rapport à l’état de l’art, par rapport à ce qui existe sur le marché (nouveau produit, nouveau circuit de distribution…)…</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5</a:t>
            </a:fld>
            <a:endParaRPr lang="fr-FR"/>
          </a:p>
        </p:txBody>
      </p:sp>
    </p:spTree>
    <p:extLst>
      <p:ext uri="{BB962C8B-B14F-4D97-AF65-F5344CB8AC3E}">
        <p14:creationId xmlns:p14="http://schemas.microsoft.com/office/powerpoint/2010/main" val="582368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A la différence de l’objectif spécifique, il est ici demandé d’indiquer le rôle précis de chacun des partenaire : notamment les compétences/expertises apportées pour aboutir à l’objectif visé</a:t>
            </a:r>
          </a:p>
          <a:p>
            <a:r>
              <a:rPr lang="fr-FR" altLang="fr-FR" dirty="0"/>
              <a:t>Les éléments administratifs (3 dernières colonnes) sont importants car ils permettront à Valorial de communiquer avec les bons interlocuteurs et à la bonne adresse postale : courrier de labellisation, suivi du projet pour le financement…</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6</a:t>
            </a:fld>
            <a:endParaRPr lang="fr-FR"/>
          </a:p>
        </p:txBody>
      </p:sp>
    </p:spTree>
    <p:extLst>
      <p:ext uri="{BB962C8B-B14F-4D97-AF65-F5344CB8AC3E}">
        <p14:creationId xmlns:p14="http://schemas.microsoft.com/office/powerpoint/2010/main" val="953384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pPr eaLnBrk="1" hangingPunct="1">
              <a:spcBef>
                <a:spcPct val="0"/>
              </a:spcBef>
            </a:pPr>
            <a:r>
              <a:rPr lang="fr-FR" altLang="fr-FR" dirty="0">
                <a:solidFill>
                  <a:srgbClr val="0070C0"/>
                </a:solidFill>
              </a:rPr>
              <a:t>Présenter l’articulation des lots les uns par rapport aux autres.</a:t>
            </a:r>
          </a:p>
          <a:p>
            <a:pPr eaLnBrk="1" hangingPunct="1">
              <a:spcBef>
                <a:spcPct val="0"/>
              </a:spcBef>
            </a:pPr>
            <a:r>
              <a:rPr lang="fr-FR" altLang="fr-FR" dirty="0">
                <a:solidFill>
                  <a:srgbClr val="0070C0"/>
                </a:solidFill>
              </a:rPr>
              <a:t>Dans les rectangles, préciser le titre de chacun des lots et mettre éventuellement le logo du partenaire coordinateur.</a:t>
            </a:r>
          </a:p>
          <a:p>
            <a:pPr eaLnBrk="1" hangingPunct="1">
              <a:spcBef>
                <a:spcPct val="0"/>
              </a:spcBef>
            </a:pPr>
            <a:r>
              <a:rPr lang="fr-FR" altLang="fr-FR" dirty="0">
                <a:solidFill>
                  <a:srgbClr val="0070C0"/>
                </a:solidFill>
              </a:rPr>
              <a:t>Ajouter les éventuels go / no go à l’aide de la « pastille vert foncé ».</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7</a:t>
            </a:fld>
            <a:endParaRPr lang="fr-FR"/>
          </a:p>
        </p:txBody>
      </p:sp>
    </p:spTree>
    <p:extLst>
      <p:ext uri="{BB962C8B-B14F-4D97-AF65-F5344CB8AC3E}">
        <p14:creationId xmlns:p14="http://schemas.microsoft.com/office/powerpoint/2010/main" val="11204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lt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8</a:t>
            </a:fld>
            <a:endParaRPr lang="fr-FR"/>
          </a:p>
        </p:txBody>
      </p:sp>
    </p:spTree>
    <p:extLst>
      <p:ext uri="{BB962C8B-B14F-4D97-AF65-F5344CB8AC3E}">
        <p14:creationId xmlns:p14="http://schemas.microsoft.com/office/powerpoint/2010/main" val="146659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solidFill>
                  <a:srgbClr val="595959"/>
                </a:solidFill>
              </a:rPr>
              <a:t>Nouvelles connaissances acquises sur… :</a:t>
            </a:r>
          </a:p>
          <a:p>
            <a:r>
              <a:rPr lang="fr-FR" altLang="fr-FR" dirty="0">
                <a:solidFill>
                  <a:srgbClr val="595959"/>
                </a:solidFill>
              </a:rPr>
              <a:t>Publications scientifiques : préciser Oui (préciser le nombre) ou Non et si possible les colloques visés (pour les posters)</a:t>
            </a:r>
          </a:p>
          <a:p>
            <a:r>
              <a:rPr lang="fr-FR" altLang="fr-FR" dirty="0">
                <a:solidFill>
                  <a:srgbClr val="595959"/>
                </a:solidFill>
              </a:rPr>
              <a:t>Publications professionnelles : préciser Oui (préciser le nombre) ou Non et si possible les colloques visés</a:t>
            </a:r>
          </a:p>
          <a:p>
            <a:r>
              <a:rPr lang="fr-FR" altLang="fr-FR" dirty="0">
                <a:solidFill>
                  <a:srgbClr val="595959"/>
                </a:solidFill>
              </a:rPr>
              <a:t>Brevets : préciser Oui (préciser le nombre) ou Non et si possible l’objet du ou des brevet(s) visé(s)</a:t>
            </a:r>
          </a:p>
          <a:p>
            <a:r>
              <a:rPr lang="fr-FR" altLang="fr-FR" dirty="0">
                <a:solidFill>
                  <a:srgbClr val="595959"/>
                </a:solidFill>
              </a:rPr>
              <a:t>Nouvel outil, pilote</a:t>
            </a:r>
          </a:p>
          <a:p>
            <a:r>
              <a:rPr lang="fr-FR" altLang="fr-FR" dirty="0">
                <a:solidFill>
                  <a:srgbClr val="595959"/>
                </a:solidFill>
              </a:rPr>
              <a:t>Autres :….</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9</a:t>
            </a:fld>
            <a:endParaRPr lang="fr-FR"/>
          </a:p>
        </p:txBody>
      </p:sp>
    </p:spTree>
    <p:extLst>
      <p:ext uri="{BB962C8B-B14F-4D97-AF65-F5344CB8AC3E}">
        <p14:creationId xmlns:p14="http://schemas.microsoft.com/office/powerpoint/2010/main" val="16344579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Couverture">
    <p:spTree>
      <p:nvGrpSpPr>
        <p:cNvPr id="1" name=""/>
        <p:cNvGrpSpPr/>
        <p:nvPr/>
      </p:nvGrpSpPr>
      <p:grpSpPr>
        <a:xfrm>
          <a:off x="0" y="0"/>
          <a:ext cx="0" cy="0"/>
          <a:chOff x="0" y="0"/>
          <a:chExt cx="0" cy="0"/>
        </a:xfrm>
      </p:grpSpPr>
      <p:pic>
        <p:nvPicPr>
          <p:cNvPr id="3" name="Image 2" descr="cartouche-vert-clai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1769101"/>
            <a:ext cx="6156960" cy="2234184"/>
          </a:xfrm>
          <a:prstGeom prst="rect">
            <a:avLst/>
          </a:prstGeom>
        </p:spPr>
      </p:pic>
      <p:pic>
        <p:nvPicPr>
          <p:cNvPr id="8" name="Image 7" descr="Valorial-NouvelleBaselineOsons-horizontal-gris.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6261" y="304369"/>
            <a:ext cx="3482115" cy="746275"/>
          </a:xfrm>
          <a:prstGeom prst="rect">
            <a:avLst/>
          </a:prstGeom>
        </p:spPr>
      </p:pic>
      <p:pic>
        <p:nvPicPr>
          <p:cNvPr id="11" name="Image 10" descr="profil-innovateur3.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15935" y="4290761"/>
            <a:ext cx="832479" cy="852739"/>
          </a:xfrm>
          <a:prstGeom prst="rect">
            <a:avLst/>
          </a:prstGeom>
        </p:spPr>
      </p:pic>
      <p:pic>
        <p:nvPicPr>
          <p:cNvPr id="12" name="Image 11" descr="paillette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8470932" flipH="1">
            <a:off x="-239362" y="4460768"/>
            <a:ext cx="1389635" cy="729278"/>
          </a:xfrm>
          <a:prstGeom prst="rect">
            <a:avLst/>
          </a:prstGeom>
        </p:spPr>
      </p:pic>
      <p:pic>
        <p:nvPicPr>
          <p:cNvPr id="13" name="Image 12" descr="paillette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398967" y="1891974"/>
            <a:ext cx="2546556" cy="1336428"/>
          </a:xfrm>
          <a:prstGeom prst="rect">
            <a:avLst/>
          </a:prstGeom>
        </p:spPr>
      </p:pic>
      <p:pic>
        <p:nvPicPr>
          <p:cNvPr id="14" name="Image 13" descr="gouter-reseau-collaboratif.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357820" y="4587571"/>
            <a:ext cx="6786180" cy="346463"/>
          </a:xfrm>
          <a:prstGeom prst="rect">
            <a:avLst/>
          </a:prstGeom>
        </p:spPr>
      </p:pic>
      <p:sp>
        <p:nvSpPr>
          <p:cNvPr id="9" name="Espace réservé du texte 8">
            <a:extLst>
              <a:ext uri="{FF2B5EF4-FFF2-40B4-BE49-F238E27FC236}">
                <a16:creationId xmlns:a16="http://schemas.microsoft.com/office/drawing/2014/main" id="{D7E8BC75-6C0E-47F2-9FD8-A728F39EAF54}"/>
              </a:ext>
            </a:extLst>
          </p:cNvPr>
          <p:cNvSpPr>
            <a:spLocks noGrp="1"/>
          </p:cNvSpPr>
          <p:nvPr>
            <p:ph type="body" sz="quarter" idx="10" hasCustomPrompt="1"/>
          </p:nvPr>
        </p:nvSpPr>
        <p:spPr>
          <a:xfrm>
            <a:off x="296261" y="2104865"/>
            <a:ext cx="5102706" cy="726129"/>
          </a:xfrm>
        </p:spPr>
        <p:txBody>
          <a:bodyPr>
            <a:noAutofit/>
          </a:bodyPr>
          <a:lstStyle>
            <a:lvl1pPr marL="0" indent="0">
              <a:buNone/>
              <a:defRPr sz="4000" b="1"/>
            </a:lvl1pPr>
          </a:lstStyle>
          <a:p>
            <a:pPr lvl="0"/>
            <a:r>
              <a:rPr lang="fr-FR" dirty="0"/>
              <a:t>Titre de la présentation</a:t>
            </a:r>
          </a:p>
        </p:txBody>
      </p:sp>
      <p:sp>
        <p:nvSpPr>
          <p:cNvPr id="15" name="Espace réservé du texte 8">
            <a:extLst>
              <a:ext uri="{FF2B5EF4-FFF2-40B4-BE49-F238E27FC236}">
                <a16:creationId xmlns:a16="http://schemas.microsoft.com/office/drawing/2014/main" id="{BF0F6396-026B-4755-A50E-09E1A942446D}"/>
              </a:ext>
            </a:extLst>
          </p:cNvPr>
          <p:cNvSpPr>
            <a:spLocks noGrp="1"/>
          </p:cNvSpPr>
          <p:nvPr>
            <p:ph type="body" sz="quarter" idx="11" hasCustomPrompt="1"/>
          </p:nvPr>
        </p:nvSpPr>
        <p:spPr>
          <a:xfrm>
            <a:off x="296261" y="3235341"/>
            <a:ext cx="4772025" cy="449581"/>
          </a:xfrm>
        </p:spPr>
        <p:txBody>
          <a:bodyPr>
            <a:noAutofit/>
          </a:bodyPr>
          <a:lstStyle>
            <a:lvl1pPr marL="0" indent="0">
              <a:buNone/>
              <a:defRPr sz="2000" b="0">
                <a:solidFill>
                  <a:schemeClr val="bg1"/>
                </a:solidFill>
              </a:defRPr>
            </a:lvl1pPr>
          </a:lstStyle>
          <a:p>
            <a:pPr lvl="0"/>
            <a:r>
              <a:rPr lang="fr-FR" dirty="0"/>
              <a:t>Date / lieu</a:t>
            </a:r>
          </a:p>
        </p:txBody>
      </p:sp>
    </p:spTree>
    <p:extLst>
      <p:ext uri="{BB962C8B-B14F-4D97-AF65-F5344CB8AC3E}">
        <p14:creationId xmlns:p14="http://schemas.microsoft.com/office/powerpoint/2010/main" val="301757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Contact-Quimper">
    <p:spTree>
      <p:nvGrpSpPr>
        <p:cNvPr id="1" name=""/>
        <p:cNvGrpSpPr/>
        <p:nvPr/>
      </p:nvGrpSpPr>
      <p:grpSpPr>
        <a:xfrm>
          <a:off x="0" y="0"/>
          <a:ext cx="0" cy="0"/>
          <a:chOff x="0" y="0"/>
          <a:chExt cx="0" cy="0"/>
        </a:xfrm>
      </p:grpSpPr>
      <p:pic>
        <p:nvPicPr>
          <p:cNvPr id="3" name="Image 2" descr="contact-entete-basDePage4.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92169"/>
            <a:ext cx="8426666" cy="1152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7" name="Image 6" descr="logos-financeur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spTree>
    <p:extLst>
      <p:ext uri="{BB962C8B-B14F-4D97-AF65-F5344CB8AC3E}">
        <p14:creationId xmlns:p14="http://schemas.microsoft.com/office/powerpoint/2010/main" val="19715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Chapitre">
    <p:spTree>
      <p:nvGrpSpPr>
        <p:cNvPr id="1" name=""/>
        <p:cNvGrpSpPr/>
        <p:nvPr/>
      </p:nvGrpSpPr>
      <p:grpSpPr>
        <a:xfrm>
          <a:off x="0" y="0"/>
          <a:ext cx="0" cy="0"/>
          <a:chOff x="0" y="0"/>
          <a:chExt cx="0" cy="0"/>
        </a:xfrm>
      </p:grpSpPr>
      <p:pic>
        <p:nvPicPr>
          <p:cNvPr id="2" name="Image 1" descr="cartouche-vert-fonc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58419" y="1771285"/>
            <a:ext cx="7185581" cy="2232000"/>
          </a:xfrm>
          <a:prstGeom prst="rect">
            <a:avLst/>
          </a:prstGeom>
        </p:spPr>
      </p:pic>
      <p:pic>
        <p:nvPicPr>
          <p:cNvPr id="8" name="Image 7" descr="paillettes.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398939" y="2197857"/>
            <a:ext cx="2546556" cy="1336428"/>
          </a:xfrm>
          <a:prstGeom prst="rect">
            <a:avLst/>
          </a:prstGeom>
        </p:spPr>
      </p:pic>
      <p:pic>
        <p:nvPicPr>
          <p:cNvPr id="10" name="Image 9"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12" name="Image 11" descr="profil-innovateur2.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24790" y="4291548"/>
            <a:ext cx="912226" cy="692360"/>
          </a:xfrm>
          <a:prstGeom prst="rect">
            <a:avLst/>
          </a:prstGeom>
        </p:spPr>
      </p:pic>
      <p:sp>
        <p:nvSpPr>
          <p:cNvPr id="6" name="Espace réservé du texte 5">
            <a:extLst>
              <a:ext uri="{FF2B5EF4-FFF2-40B4-BE49-F238E27FC236}">
                <a16:creationId xmlns:a16="http://schemas.microsoft.com/office/drawing/2014/main" id="{3D03E8A4-99FC-4DC1-B4EF-2A6CB827C7C2}"/>
              </a:ext>
            </a:extLst>
          </p:cNvPr>
          <p:cNvSpPr>
            <a:spLocks noGrp="1"/>
          </p:cNvSpPr>
          <p:nvPr>
            <p:ph type="body" sz="quarter" idx="10" hasCustomPrompt="1"/>
          </p:nvPr>
        </p:nvSpPr>
        <p:spPr>
          <a:xfrm>
            <a:off x="3416300" y="2007366"/>
            <a:ext cx="5328761" cy="714812"/>
          </a:xfrm>
        </p:spPr>
        <p:txBody>
          <a:bodyPr>
            <a:normAutofit/>
          </a:bodyPr>
          <a:lstStyle>
            <a:lvl1pPr marL="0" indent="0" algn="r">
              <a:buNone/>
              <a:defRPr sz="4000" b="1">
                <a:solidFill>
                  <a:schemeClr val="bg1"/>
                </a:solidFill>
              </a:defRPr>
            </a:lvl1pPr>
          </a:lstStyle>
          <a:p>
            <a:pPr lvl="0"/>
            <a:r>
              <a:rPr lang="fr-FR" dirty="0"/>
              <a:t>Titre du chapitre</a:t>
            </a:r>
          </a:p>
        </p:txBody>
      </p:sp>
      <p:sp>
        <p:nvSpPr>
          <p:cNvPr id="9" name="Espace réservé du texte 8">
            <a:extLst>
              <a:ext uri="{FF2B5EF4-FFF2-40B4-BE49-F238E27FC236}">
                <a16:creationId xmlns:a16="http://schemas.microsoft.com/office/drawing/2014/main" id="{71407E6C-FA5F-4B16-8FD1-85882FE64E93}"/>
              </a:ext>
            </a:extLst>
          </p:cNvPr>
          <p:cNvSpPr>
            <a:spLocks noGrp="1"/>
          </p:cNvSpPr>
          <p:nvPr>
            <p:ph type="body" sz="quarter" idx="11" hasCustomPrompt="1"/>
          </p:nvPr>
        </p:nvSpPr>
        <p:spPr>
          <a:xfrm>
            <a:off x="3416300" y="3334862"/>
            <a:ext cx="5328761" cy="398846"/>
          </a:xfrm>
        </p:spPr>
        <p:txBody>
          <a:bodyPr>
            <a:normAutofit/>
          </a:bodyPr>
          <a:lstStyle>
            <a:lvl1pPr marL="0" indent="0" algn="r">
              <a:buNone/>
              <a:defRPr sz="200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fr-FR" dirty="0"/>
              <a:t>Sous-titre du chapitre si besoin</a:t>
            </a:r>
          </a:p>
        </p:txBody>
      </p:sp>
      <p:sp>
        <p:nvSpPr>
          <p:cNvPr id="15" name="Espace réservé du numéro de diapositive 14">
            <a:extLst>
              <a:ext uri="{FF2B5EF4-FFF2-40B4-BE49-F238E27FC236}">
                <a16:creationId xmlns:a16="http://schemas.microsoft.com/office/drawing/2014/main" id="{829D9C15-094A-4FED-A129-13F0155A5D36}"/>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spTree>
    <p:extLst>
      <p:ext uri="{BB962C8B-B14F-4D97-AF65-F5344CB8AC3E}">
        <p14:creationId xmlns:p14="http://schemas.microsoft.com/office/powerpoint/2010/main" val="2824319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Contenu-VertClair">
    <p:spTree>
      <p:nvGrpSpPr>
        <p:cNvPr id="1" name=""/>
        <p:cNvGrpSpPr/>
        <p:nvPr/>
      </p:nvGrpSpPr>
      <p:grpSpPr>
        <a:xfrm>
          <a:off x="0" y="0"/>
          <a:ext cx="0" cy="0"/>
          <a:chOff x="0" y="0"/>
          <a:chExt cx="0" cy="0"/>
        </a:xfrm>
      </p:grpSpPr>
      <p:pic>
        <p:nvPicPr>
          <p:cNvPr id="2" name="Image 1" descr="cartouche-long-vert-clair.png">
            <a:extLst>
              <a:ext uri="{FF2B5EF4-FFF2-40B4-BE49-F238E27FC236}">
                <a16:creationId xmlns:a16="http://schemas.microsoft.com/office/drawing/2014/main" id="{4236CD99-7424-478B-BD37-A26B28FFA7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821976" cy="640913"/>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1" y="119153"/>
            <a:ext cx="7312022" cy="434481"/>
          </a:xfrm>
        </p:spPr>
        <p:txBody>
          <a:bodyPr anchor="t">
            <a:normAutofit/>
          </a:bodyPr>
          <a:lstStyle>
            <a:lvl1pPr>
              <a:defRPr sz="2400" b="1" i="0">
                <a:latin typeface="Calibri"/>
                <a:cs typeface="Calibri"/>
              </a:defRPr>
            </a:lvl1pPr>
          </a:lstStyle>
          <a:p>
            <a:r>
              <a:rPr lang="fr-FR" dirty="0"/>
              <a:t>Titre de la page / chapitre</a:t>
            </a:r>
          </a:p>
        </p:txBody>
      </p:sp>
      <p:sp>
        <p:nvSpPr>
          <p:cNvPr id="5" name="Espace réservé du texte 4">
            <a:extLst>
              <a:ext uri="{FF2B5EF4-FFF2-40B4-BE49-F238E27FC236}">
                <a16:creationId xmlns:a16="http://schemas.microsoft.com/office/drawing/2014/main" id="{D7B16806-0472-470F-BA04-06D269FB3AEE}"/>
              </a:ext>
            </a:extLst>
          </p:cNvPr>
          <p:cNvSpPr>
            <a:spLocks noGrp="1"/>
          </p:cNvSpPr>
          <p:nvPr>
            <p:ph type="body" sz="quarter" idx="10" hasCustomPrompt="1"/>
          </p:nvPr>
        </p:nvSpPr>
        <p:spPr>
          <a:xfrm>
            <a:off x="277813" y="1198563"/>
            <a:ext cx="8572500" cy="3278187"/>
          </a:xfrm>
        </p:spPr>
        <p:txBody>
          <a:bodyPr/>
          <a:lstStyle>
            <a:lvl1pPr>
              <a:defRPr sz="2400" b="1"/>
            </a:lvl1pPr>
            <a:lvl2pPr>
              <a:defRPr sz="2000"/>
            </a:lvl2pPr>
            <a:lvl3pPr>
              <a:defRPr sz="1800"/>
            </a:lvl3pPr>
          </a:lstStyle>
          <a:p>
            <a:pPr lvl="0"/>
            <a:r>
              <a:rPr lang="fr-FR" dirty="0"/>
              <a:t>Sous-titre 1</a:t>
            </a:r>
          </a:p>
          <a:p>
            <a:pPr lvl="1"/>
            <a:r>
              <a:rPr lang="fr-FR" dirty="0"/>
              <a:t>Texte courant</a:t>
            </a:r>
          </a:p>
          <a:p>
            <a:pPr lvl="2"/>
            <a:r>
              <a:rPr lang="fr-FR" dirty="0"/>
              <a:t>Texte courant 2e niveau</a:t>
            </a:r>
          </a:p>
        </p:txBody>
      </p:sp>
      <p:sp>
        <p:nvSpPr>
          <p:cNvPr id="12" name="Espace réservé du numéro de diapositive 14">
            <a:extLst>
              <a:ext uri="{FF2B5EF4-FFF2-40B4-BE49-F238E27FC236}">
                <a16:creationId xmlns:a16="http://schemas.microsoft.com/office/drawing/2014/main" id="{242566A9-BC44-4174-8F89-49CD2A6BA4A9}"/>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9" name="Image 8">
            <a:extLst>
              <a:ext uri="{FF2B5EF4-FFF2-40B4-BE49-F238E27FC236}">
                <a16:creationId xmlns:a16="http://schemas.microsoft.com/office/drawing/2014/main" id="{2E20256C-C7C0-4F4C-B208-34CE85FDBBD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424077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Contenu-VertFonce">
    <p:spTree>
      <p:nvGrpSpPr>
        <p:cNvPr id="1" name=""/>
        <p:cNvGrpSpPr/>
        <p:nvPr/>
      </p:nvGrpSpPr>
      <p:grpSpPr>
        <a:xfrm>
          <a:off x="0" y="0"/>
          <a:ext cx="0" cy="0"/>
          <a:chOff x="0" y="0"/>
          <a:chExt cx="0" cy="0"/>
        </a:xfrm>
      </p:grpSpPr>
      <p:pic>
        <p:nvPicPr>
          <p:cNvPr id="2" name="Image 1" descr="cartouche-long-vert-fonce.png">
            <a:extLst>
              <a:ext uri="{FF2B5EF4-FFF2-40B4-BE49-F238E27FC236}">
                <a16:creationId xmlns:a16="http://schemas.microsoft.com/office/drawing/2014/main" id="{BCF1B15A-F9C6-44D8-9F51-ECCC809C18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810960" cy="648000"/>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0" y="119153"/>
            <a:ext cx="6168839" cy="434481"/>
          </a:xfrm>
        </p:spPr>
        <p:txBody>
          <a:bodyPr anchor="t">
            <a:normAutofit/>
          </a:bodyPr>
          <a:lstStyle>
            <a:lvl1pPr>
              <a:defRPr sz="2400" b="1" i="0">
                <a:solidFill>
                  <a:srgbClr val="FFFFFF"/>
                </a:solidFill>
                <a:latin typeface="Calibri"/>
                <a:cs typeface="Calibri"/>
              </a:defRPr>
            </a:lvl1pPr>
          </a:lstStyle>
          <a:p>
            <a:r>
              <a:rPr lang="fr-FR" dirty="0"/>
              <a:t>Titre de la page / chapitre</a:t>
            </a:r>
          </a:p>
        </p:txBody>
      </p:sp>
      <p:sp>
        <p:nvSpPr>
          <p:cNvPr id="6" name="Espace réservé du texte 4">
            <a:extLst>
              <a:ext uri="{FF2B5EF4-FFF2-40B4-BE49-F238E27FC236}">
                <a16:creationId xmlns:a16="http://schemas.microsoft.com/office/drawing/2014/main" id="{22499265-A545-4619-91CA-D73B08B4F030}"/>
              </a:ext>
            </a:extLst>
          </p:cNvPr>
          <p:cNvSpPr>
            <a:spLocks noGrp="1"/>
          </p:cNvSpPr>
          <p:nvPr>
            <p:ph type="body" sz="quarter" idx="10" hasCustomPrompt="1"/>
          </p:nvPr>
        </p:nvSpPr>
        <p:spPr>
          <a:xfrm>
            <a:off x="277813" y="1198563"/>
            <a:ext cx="8572500" cy="3278187"/>
          </a:xfrm>
        </p:spPr>
        <p:txBody>
          <a:bodyPr/>
          <a:lstStyle>
            <a:lvl1pPr>
              <a:defRPr sz="2400" b="1"/>
            </a:lvl1pPr>
            <a:lvl2pPr>
              <a:defRPr sz="2000"/>
            </a:lvl2pPr>
            <a:lvl3pPr>
              <a:defRPr sz="1800"/>
            </a:lvl3pPr>
          </a:lstStyle>
          <a:p>
            <a:pPr lvl="0"/>
            <a:r>
              <a:rPr lang="fr-FR" dirty="0"/>
              <a:t>Sous-titre 1</a:t>
            </a:r>
          </a:p>
          <a:p>
            <a:pPr lvl="1"/>
            <a:r>
              <a:rPr lang="fr-FR" dirty="0"/>
              <a:t>Texte courant</a:t>
            </a:r>
          </a:p>
          <a:p>
            <a:pPr lvl="2"/>
            <a:r>
              <a:rPr lang="fr-FR" dirty="0"/>
              <a:t>Texte courant 2e niveau</a:t>
            </a:r>
          </a:p>
        </p:txBody>
      </p:sp>
      <p:sp>
        <p:nvSpPr>
          <p:cNvPr id="10" name="Espace réservé du numéro de diapositive 14">
            <a:extLst>
              <a:ext uri="{FF2B5EF4-FFF2-40B4-BE49-F238E27FC236}">
                <a16:creationId xmlns:a16="http://schemas.microsoft.com/office/drawing/2014/main" id="{55ED4437-FAAC-4703-86FE-A258B66023D1}"/>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5" name="Image 4">
            <a:extLst>
              <a:ext uri="{FF2B5EF4-FFF2-40B4-BE49-F238E27FC236}">
                <a16:creationId xmlns:a16="http://schemas.microsoft.com/office/drawing/2014/main" id="{759B7464-57AE-49C9-A029-FAC73069BBB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353877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Contenu-VertClairSansTexte">
    <p:spTree>
      <p:nvGrpSpPr>
        <p:cNvPr id="1" name=""/>
        <p:cNvGrpSpPr/>
        <p:nvPr/>
      </p:nvGrpSpPr>
      <p:grpSpPr>
        <a:xfrm>
          <a:off x="0" y="0"/>
          <a:ext cx="0" cy="0"/>
          <a:chOff x="0" y="0"/>
          <a:chExt cx="0" cy="0"/>
        </a:xfrm>
      </p:grpSpPr>
      <p:pic>
        <p:nvPicPr>
          <p:cNvPr id="2" name="Image 1" descr="cartouche-long-vert-clair.png">
            <a:extLst>
              <a:ext uri="{FF2B5EF4-FFF2-40B4-BE49-F238E27FC236}">
                <a16:creationId xmlns:a16="http://schemas.microsoft.com/office/drawing/2014/main" id="{52BD756D-472C-4C00-B1C1-A02C7C21F5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821976" cy="640913"/>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0" y="119153"/>
            <a:ext cx="6174916" cy="434481"/>
          </a:xfrm>
        </p:spPr>
        <p:txBody>
          <a:bodyPr anchor="t">
            <a:normAutofit/>
          </a:bodyPr>
          <a:lstStyle>
            <a:lvl1pPr>
              <a:defRPr sz="2400" b="1" i="0">
                <a:latin typeface="Calibri"/>
                <a:cs typeface="Calibri"/>
              </a:defRPr>
            </a:lvl1pPr>
          </a:lstStyle>
          <a:p>
            <a:r>
              <a:rPr lang="fr-FR" dirty="0"/>
              <a:t>Titre de la page /chapitre</a:t>
            </a:r>
          </a:p>
        </p:txBody>
      </p:sp>
      <p:sp>
        <p:nvSpPr>
          <p:cNvPr id="8" name="Espace réservé du numéro de diapositive 14">
            <a:extLst>
              <a:ext uri="{FF2B5EF4-FFF2-40B4-BE49-F238E27FC236}">
                <a16:creationId xmlns:a16="http://schemas.microsoft.com/office/drawing/2014/main" id="{8FC2ABD8-6B8B-43C5-B51D-E82B02742A1C}"/>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5" name="Image 4">
            <a:extLst>
              <a:ext uri="{FF2B5EF4-FFF2-40B4-BE49-F238E27FC236}">
                <a16:creationId xmlns:a16="http://schemas.microsoft.com/office/drawing/2014/main" id="{6CB53FC2-6C1F-48C0-AC80-34A0D950BB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123671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Contenu-VertFonceSansTexte">
    <p:spTree>
      <p:nvGrpSpPr>
        <p:cNvPr id="1" name=""/>
        <p:cNvGrpSpPr/>
        <p:nvPr/>
      </p:nvGrpSpPr>
      <p:grpSpPr>
        <a:xfrm>
          <a:off x="0" y="0"/>
          <a:ext cx="0" cy="0"/>
          <a:chOff x="0" y="0"/>
          <a:chExt cx="0" cy="0"/>
        </a:xfrm>
      </p:grpSpPr>
      <p:pic>
        <p:nvPicPr>
          <p:cNvPr id="2" name="Image 1" descr="cartouche-long-vert-fonce.png">
            <a:extLst>
              <a:ext uri="{FF2B5EF4-FFF2-40B4-BE49-F238E27FC236}">
                <a16:creationId xmlns:a16="http://schemas.microsoft.com/office/drawing/2014/main" id="{AAB51F36-B99B-42DB-A7CC-6187379805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7821977" cy="648000"/>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0" y="119153"/>
            <a:ext cx="6308605" cy="434481"/>
          </a:xfrm>
        </p:spPr>
        <p:txBody>
          <a:bodyPr anchor="t">
            <a:normAutofit/>
          </a:bodyPr>
          <a:lstStyle>
            <a:lvl1pPr>
              <a:defRPr sz="2400" b="1" i="0">
                <a:solidFill>
                  <a:schemeClr val="bg1"/>
                </a:solidFill>
                <a:latin typeface="Calibri"/>
                <a:cs typeface="Calibri"/>
              </a:defRPr>
            </a:lvl1pPr>
          </a:lstStyle>
          <a:p>
            <a:r>
              <a:rPr lang="fr-FR" dirty="0"/>
              <a:t>Titre de la page /chapitre</a:t>
            </a:r>
          </a:p>
        </p:txBody>
      </p:sp>
      <p:sp>
        <p:nvSpPr>
          <p:cNvPr id="5" name="Espace réservé du numéro de diapositive 14">
            <a:extLst>
              <a:ext uri="{FF2B5EF4-FFF2-40B4-BE49-F238E27FC236}">
                <a16:creationId xmlns:a16="http://schemas.microsoft.com/office/drawing/2014/main" id="{B4F84E23-FF26-4A87-8582-21FA327360D5}"/>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6" name="Image 5">
            <a:extLst>
              <a:ext uri="{FF2B5EF4-FFF2-40B4-BE49-F238E27FC236}">
                <a16:creationId xmlns:a16="http://schemas.microsoft.com/office/drawing/2014/main" id="{EFBEF140-E0A0-45DF-BA2E-19BBE6E37F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373170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Contact-Rennes">
    <p:spTree>
      <p:nvGrpSpPr>
        <p:cNvPr id="1" name=""/>
        <p:cNvGrpSpPr/>
        <p:nvPr/>
      </p:nvGrpSpPr>
      <p:grpSpPr>
        <a:xfrm>
          <a:off x="0" y="0"/>
          <a:ext cx="0" cy="0"/>
          <a:chOff x="0" y="0"/>
          <a:chExt cx="0" cy="0"/>
        </a:xfrm>
      </p:grpSpPr>
      <p:pic>
        <p:nvPicPr>
          <p:cNvPr id="3" name="Image 2" descr="logos-financeurs.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2" name="Image 1" descr="contact-entete-basDePage.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 y="2892169"/>
            <a:ext cx="8426666" cy="1152000"/>
          </a:xfrm>
          <a:prstGeom prst="rect">
            <a:avLst/>
          </a:prstGeom>
        </p:spPr>
      </p:pic>
    </p:spTree>
    <p:extLst>
      <p:ext uri="{BB962C8B-B14F-4D97-AF65-F5344CB8AC3E}">
        <p14:creationId xmlns:p14="http://schemas.microsoft.com/office/powerpoint/2010/main" val="79045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Contact-Caen">
    <p:spTree>
      <p:nvGrpSpPr>
        <p:cNvPr id="1" name=""/>
        <p:cNvGrpSpPr/>
        <p:nvPr/>
      </p:nvGrpSpPr>
      <p:grpSpPr>
        <a:xfrm>
          <a:off x="0" y="0"/>
          <a:ext cx="0" cy="0"/>
          <a:chOff x="0" y="0"/>
          <a:chExt cx="0" cy="0"/>
        </a:xfrm>
      </p:grpSpPr>
      <p:pic>
        <p:nvPicPr>
          <p:cNvPr id="3" name="Image 2" descr="contact-entete-basDePage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892169"/>
            <a:ext cx="7744003" cy="1152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7" name="Image 6" descr="logos-financeur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spTree>
    <p:extLst>
      <p:ext uri="{BB962C8B-B14F-4D97-AF65-F5344CB8AC3E}">
        <p14:creationId xmlns:p14="http://schemas.microsoft.com/office/powerpoint/2010/main" val="418585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Contact-Nantes">
    <p:spTree>
      <p:nvGrpSpPr>
        <p:cNvPr id="1" name=""/>
        <p:cNvGrpSpPr/>
        <p:nvPr/>
      </p:nvGrpSpPr>
      <p:grpSpPr>
        <a:xfrm>
          <a:off x="0" y="0"/>
          <a:ext cx="0" cy="0"/>
          <a:chOff x="0" y="0"/>
          <a:chExt cx="0" cy="0"/>
        </a:xfrm>
      </p:grpSpPr>
      <p:pic>
        <p:nvPicPr>
          <p:cNvPr id="3" name="Image 2" descr="contact-entete-basDePage3.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2892169"/>
            <a:ext cx="8156447" cy="1152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7" name="Image 6" descr="logos-financeur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spTree>
    <p:extLst>
      <p:ext uri="{BB962C8B-B14F-4D97-AF65-F5344CB8AC3E}">
        <p14:creationId xmlns:p14="http://schemas.microsoft.com/office/powerpoint/2010/main" val="362853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6005D9F-BA3F-416C-B220-858788FCFCB4}"/>
              </a:ext>
            </a:extLst>
          </p:cNvPr>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7829571-A20D-4E8B-989E-53F4E5CCC74F}"/>
              </a:ext>
            </a:extLst>
          </p:cNvPr>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55CE550B-5017-4D1E-B93C-3EA957B9DF21}"/>
              </a:ext>
            </a:extLst>
          </p:cNvPr>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DF29CF21-CA5E-4804-8C75-CFE1D8E56BF5}"/>
              </a:ext>
            </a:extLst>
          </p:cNvPr>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0BF4448-FC63-416C-8775-1818805AD92C}"/>
              </a:ext>
            </a:extLst>
          </p:cNvPr>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81DC54EC-DD77-44A3-BD49-597046A02B8B}" type="slidenum">
              <a:rPr lang="fr-FR" smtClean="0"/>
              <a:t>‹N°›</a:t>
            </a:fld>
            <a:endParaRPr lang="fr-FR"/>
          </a:p>
        </p:txBody>
      </p:sp>
    </p:spTree>
    <p:extLst>
      <p:ext uri="{BB962C8B-B14F-4D97-AF65-F5344CB8AC3E}">
        <p14:creationId xmlns:p14="http://schemas.microsoft.com/office/powerpoint/2010/main" val="2555835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1" r:id="rId5"/>
    <p:sldLayoutId id="2147483662" r:id="rId6"/>
    <p:sldLayoutId id="2147483652" r:id="rId7"/>
    <p:sldLayoutId id="2147483664" r:id="rId8"/>
    <p:sldLayoutId id="2147483665" r:id="rId9"/>
    <p:sldLayoutId id="2147483666" r:id="rId10"/>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fr-FR"/>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9CB7BEC-905A-47A8-9235-60040AE4F0BE}"/>
              </a:ext>
            </a:extLst>
          </p:cNvPr>
          <p:cNvSpPr>
            <a:spLocks noGrp="1"/>
          </p:cNvSpPr>
          <p:nvPr>
            <p:ph type="body" sz="quarter" idx="10"/>
          </p:nvPr>
        </p:nvSpPr>
        <p:spPr>
          <a:xfrm>
            <a:off x="189938" y="1924114"/>
            <a:ext cx="5285829" cy="491282"/>
          </a:xfrm>
        </p:spPr>
        <p:txBody>
          <a:bodyPr/>
          <a:lstStyle/>
          <a:p>
            <a:r>
              <a:rPr lang="fr-FR" sz="3600" dirty="0"/>
              <a:t>ACRONYME PROJET</a:t>
            </a:r>
          </a:p>
        </p:txBody>
      </p:sp>
      <p:sp>
        <p:nvSpPr>
          <p:cNvPr id="4" name="Espace réservé du texte 2">
            <a:extLst>
              <a:ext uri="{FF2B5EF4-FFF2-40B4-BE49-F238E27FC236}">
                <a16:creationId xmlns:a16="http://schemas.microsoft.com/office/drawing/2014/main" id="{BE36555C-084D-4747-BE55-5751F355BB7D}"/>
              </a:ext>
            </a:extLst>
          </p:cNvPr>
          <p:cNvSpPr>
            <a:spLocks noGrp="1"/>
          </p:cNvSpPr>
          <p:nvPr>
            <p:ph type="body" sz="quarter" idx="11"/>
          </p:nvPr>
        </p:nvSpPr>
        <p:spPr>
          <a:xfrm>
            <a:off x="6763266" y="68210"/>
            <a:ext cx="2380734" cy="587397"/>
          </a:xfrm>
        </p:spPr>
        <p:txBody>
          <a:bodyPr/>
          <a:lstStyle/>
          <a:p>
            <a:r>
              <a:rPr lang="fr-FR" sz="1600" dirty="0">
                <a:solidFill>
                  <a:schemeClr val="tx1"/>
                </a:solidFill>
              </a:rPr>
              <a:t>FICHE SENSIBLE ANR 2025</a:t>
            </a:r>
          </a:p>
          <a:p>
            <a:r>
              <a:rPr lang="fr-FR" sz="1600" dirty="0">
                <a:solidFill>
                  <a:schemeClr val="tx1"/>
                </a:solidFill>
              </a:rPr>
              <a:t>N° id </a:t>
            </a:r>
            <a:r>
              <a:rPr lang="fr-FR" sz="1600" dirty="0" err="1">
                <a:solidFill>
                  <a:schemeClr val="tx1"/>
                </a:solidFill>
              </a:rPr>
              <a:t>Valorial</a:t>
            </a:r>
            <a:r>
              <a:rPr lang="fr-FR" sz="1600" dirty="0">
                <a:solidFill>
                  <a:schemeClr val="tx1"/>
                </a:solidFill>
              </a:rPr>
              <a:t> : </a:t>
            </a:r>
          </a:p>
        </p:txBody>
      </p:sp>
      <p:sp>
        <p:nvSpPr>
          <p:cNvPr id="5" name="Espace réservé du texte 1">
            <a:extLst>
              <a:ext uri="{FF2B5EF4-FFF2-40B4-BE49-F238E27FC236}">
                <a16:creationId xmlns:a16="http://schemas.microsoft.com/office/drawing/2014/main" id="{7B6325DC-2BE5-4480-A224-E21EAC447A42}"/>
              </a:ext>
            </a:extLst>
          </p:cNvPr>
          <p:cNvSpPr txBox="1">
            <a:spLocks/>
          </p:cNvSpPr>
          <p:nvPr/>
        </p:nvSpPr>
        <p:spPr>
          <a:xfrm>
            <a:off x="189938" y="2415396"/>
            <a:ext cx="3085890" cy="363912"/>
          </a:xfrm>
          <a:prstGeom prst="rect">
            <a:avLst/>
          </a:prstGeom>
        </p:spPr>
        <p:txBody>
          <a:bodyPr vert="horz" lIns="68580" tIns="34290" rIns="68580" bIns="34290" rtlCol="0">
            <a:noAutofit/>
          </a:bodyPr>
          <a:lstStyle>
            <a:lvl1pPr marL="0" indent="0" algn="l" defTabSz="685800" rtl="0" eaLnBrk="1" latinLnBrk="0" hangingPunct="1">
              <a:lnSpc>
                <a:spcPct val="90000"/>
              </a:lnSpc>
              <a:spcBef>
                <a:spcPts val="750"/>
              </a:spcBef>
              <a:buFont typeface="Arial" panose="020B0604020202020204" pitchFamily="34" charset="0"/>
              <a:buNone/>
              <a:defRPr sz="40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r>
              <a:rPr lang="fr-FR" sz="2000" b="0" dirty="0">
                <a:solidFill>
                  <a:schemeClr val="bg1"/>
                </a:solidFill>
              </a:rPr>
              <a:t>Titre complet du projet</a:t>
            </a:r>
          </a:p>
        </p:txBody>
      </p:sp>
      <p:sp>
        <p:nvSpPr>
          <p:cNvPr id="6" name="Espace réservé du texte 2">
            <a:extLst>
              <a:ext uri="{FF2B5EF4-FFF2-40B4-BE49-F238E27FC236}">
                <a16:creationId xmlns:a16="http://schemas.microsoft.com/office/drawing/2014/main" id="{B1E53F14-438C-4B55-BEBD-0E4BCB126D8A}"/>
              </a:ext>
            </a:extLst>
          </p:cNvPr>
          <p:cNvSpPr txBox="1">
            <a:spLocks/>
          </p:cNvSpPr>
          <p:nvPr/>
        </p:nvSpPr>
        <p:spPr>
          <a:xfrm>
            <a:off x="7332837" y="854987"/>
            <a:ext cx="3269027" cy="1560409"/>
          </a:xfrm>
          <a:prstGeom prst="rect">
            <a:avLst/>
          </a:prstGeom>
          <a:solidFill>
            <a:srgbClr val="FFFF00"/>
          </a:solidFill>
        </p:spPr>
        <p:txBody>
          <a:bodyPr vert="horz" lIns="68580" tIns="34290" rIns="68580" bIns="3429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85725" lvl="2" indent="0">
              <a:buFont typeface="Arial" panose="020B0604020202020204" pitchFamily="34" charset="0"/>
              <a:buNone/>
            </a:pPr>
            <a:r>
              <a:rPr lang="fr-FR" sz="2000" dirty="0"/>
              <a:t>Ne pas oublier de mettre en avant le lien avec les filières agri agro tout au long du doc (notamment dans les slides retombées)</a:t>
            </a:r>
          </a:p>
          <a:p>
            <a:pPr marL="685800" lvl="2" indent="0">
              <a:buFont typeface="Arial" panose="020B0604020202020204" pitchFamily="34" charset="0"/>
              <a:buNone/>
            </a:pPr>
            <a:endParaRPr lang="fr-FR" sz="2000" dirty="0"/>
          </a:p>
        </p:txBody>
      </p:sp>
    </p:spTree>
    <p:extLst>
      <p:ext uri="{BB962C8B-B14F-4D97-AF65-F5344CB8AC3E}">
        <p14:creationId xmlns:p14="http://schemas.microsoft.com/office/powerpoint/2010/main" val="2903573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Impacts socio-économique</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Impacts des résultats du projet pour les filières agri et agroalimentaire ?</a:t>
            </a:r>
          </a:p>
          <a:p>
            <a:pPr lvl="1"/>
            <a:r>
              <a:rPr lang="fr-FR" sz="1800" dirty="0"/>
              <a:t>XXXXX</a:t>
            </a:r>
            <a:endParaRPr lang="fr-FR" sz="16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10</a:t>
            </a:fld>
            <a:endParaRPr lang="fr-FR" dirty="0"/>
          </a:p>
        </p:txBody>
      </p:sp>
    </p:spTree>
    <p:extLst>
      <p:ext uri="{BB962C8B-B14F-4D97-AF65-F5344CB8AC3E}">
        <p14:creationId xmlns:p14="http://schemas.microsoft.com/office/powerpoint/2010/main" val="125592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Impacts environnementaux</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a:t>xxxx</a:t>
            </a:r>
            <a:endParaRPr lang="fr-FR" sz="16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11</a:t>
            </a:fld>
            <a:endParaRPr lang="fr-FR" dirty="0"/>
          </a:p>
        </p:txBody>
      </p:sp>
    </p:spTree>
    <p:extLst>
      <p:ext uri="{BB962C8B-B14F-4D97-AF65-F5344CB8AC3E}">
        <p14:creationId xmlns:p14="http://schemas.microsoft.com/office/powerpoint/2010/main" val="302625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FE1F52-0979-407A-A3E7-02A7869C7BB2}"/>
              </a:ext>
            </a:extLst>
          </p:cNvPr>
          <p:cNvSpPr>
            <a:spLocks noGrp="1"/>
          </p:cNvSpPr>
          <p:nvPr>
            <p:ph type="title"/>
          </p:nvPr>
        </p:nvSpPr>
        <p:spPr>
          <a:xfrm>
            <a:off x="278600" y="119153"/>
            <a:ext cx="6958962" cy="434481"/>
          </a:xfrm>
        </p:spPr>
        <p:txBody>
          <a:bodyPr>
            <a:normAutofit fontScale="90000"/>
          </a:bodyPr>
          <a:lstStyle/>
          <a:p>
            <a:r>
              <a:rPr lang="fr-FR" sz="2400" dirty="0">
                <a:solidFill>
                  <a:schemeClr val="bg1"/>
                </a:solidFill>
                <a:latin typeface="Helvetica" charset="0"/>
                <a:ea typeface="Helvetica" charset="0"/>
                <a:cs typeface="Helvetica" charset="0"/>
              </a:rPr>
              <a:t>Réseau scientifique et technique - Réglementation</a:t>
            </a:r>
            <a:endParaRPr lang="fr-FR" dirty="0"/>
          </a:p>
        </p:txBody>
      </p:sp>
      <p:sp>
        <p:nvSpPr>
          <p:cNvPr id="6" name="Espace réservé du numéro de diapositive 5">
            <a:extLst>
              <a:ext uri="{FF2B5EF4-FFF2-40B4-BE49-F238E27FC236}">
                <a16:creationId xmlns:a16="http://schemas.microsoft.com/office/drawing/2014/main" id="{3F545E89-5683-4829-9E7B-6797978FABE0}"/>
              </a:ext>
            </a:extLst>
          </p:cNvPr>
          <p:cNvSpPr>
            <a:spLocks noGrp="1"/>
          </p:cNvSpPr>
          <p:nvPr>
            <p:ph type="sldNum" sz="quarter" idx="14"/>
          </p:nvPr>
        </p:nvSpPr>
        <p:spPr/>
        <p:txBody>
          <a:bodyPr/>
          <a:lstStyle/>
          <a:p>
            <a:fld id="{81DC54EC-DD77-44A3-BD49-597046A02B8B}" type="slidenum">
              <a:rPr lang="fr-FR" smtClean="0"/>
              <a:pPr/>
              <a:t>12</a:t>
            </a:fld>
            <a:endParaRPr lang="fr-FR" dirty="0"/>
          </a:p>
        </p:txBody>
      </p:sp>
      <p:sp>
        <p:nvSpPr>
          <p:cNvPr id="5" name="Espace réservé du texte 4">
            <a:extLst>
              <a:ext uri="{FF2B5EF4-FFF2-40B4-BE49-F238E27FC236}">
                <a16:creationId xmlns:a16="http://schemas.microsoft.com/office/drawing/2014/main" id="{06C9F6BE-A398-440B-9CA6-69D5371463AA}"/>
              </a:ext>
            </a:extLst>
          </p:cNvPr>
          <p:cNvSpPr>
            <a:spLocks noGrp="1"/>
          </p:cNvSpPr>
          <p:nvPr>
            <p:ph type="body" sz="quarter" idx="10"/>
          </p:nvPr>
        </p:nvSpPr>
        <p:spPr>
          <a:xfrm>
            <a:off x="192336" y="797254"/>
            <a:ext cx="8572500" cy="3278187"/>
          </a:xfrm>
        </p:spPr>
        <p:txBody>
          <a:bodyPr>
            <a:normAutofit fontScale="92500" lnSpcReduction="10000"/>
          </a:bodyPr>
          <a:lstStyle/>
          <a:p>
            <a:r>
              <a:rPr lang="fr-FR" sz="2200" dirty="0"/>
              <a:t>Equipe(s) de recherche et publication(s) de référence :</a:t>
            </a:r>
          </a:p>
          <a:p>
            <a:pPr lvl="1"/>
            <a:r>
              <a:rPr lang="fr-FR" sz="1900" dirty="0"/>
              <a:t>XXXXX</a:t>
            </a:r>
            <a:endParaRPr lang="fr-FR" dirty="0"/>
          </a:p>
          <a:p>
            <a:endParaRPr lang="fr-FR" dirty="0"/>
          </a:p>
          <a:p>
            <a:endParaRPr lang="fr-FR" dirty="0"/>
          </a:p>
          <a:p>
            <a:endParaRPr lang="fr-FR" dirty="0"/>
          </a:p>
          <a:p>
            <a:endParaRPr lang="fr-FR" dirty="0"/>
          </a:p>
          <a:p>
            <a:endParaRPr lang="fr-FR" dirty="0"/>
          </a:p>
          <a:p>
            <a:r>
              <a:rPr lang="fr-FR" sz="2200" dirty="0"/>
              <a:t>Textes réglementaires :</a:t>
            </a:r>
          </a:p>
          <a:p>
            <a:pPr lvl="1"/>
            <a:r>
              <a:rPr lang="fr-FR" sz="1900" dirty="0"/>
              <a:t>XXXX</a:t>
            </a:r>
            <a:endParaRPr lang="fr-FR" dirty="0"/>
          </a:p>
          <a:p>
            <a:endParaRPr lang="fr-FR" dirty="0"/>
          </a:p>
        </p:txBody>
      </p:sp>
    </p:spTree>
    <p:extLst>
      <p:ext uri="{BB962C8B-B14F-4D97-AF65-F5344CB8AC3E}">
        <p14:creationId xmlns:p14="http://schemas.microsoft.com/office/powerpoint/2010/main" val="1393366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FE1F52-0979-407A-A3E7-02A7869C7BB2}"/>
              </a:ext>
            </a:extLst>
          </p:cNvPr>
          <p:cNvSpPr>
            <a:spLocks noGrp="1"/>
          </p:cNvSpPr>
          <p:nvPr>
            <p:ph type="title"/>
          </p:nvPr>
        </p:nvSpPr>
        <p:spPr/>
        <p:txBody>
          <a:bodyPr/>
          <a:lstStyle/>
          <a:p>
            <a:r>
              <a:rPr lang="fr-FR" sz="2400" dirty="0">
                <a:solidFill>
                  <a:schemeClr val="bg1"/>
                </a:solidFill>
                <a:latin typeface="Helvetica" charset="0"/>
                <a:ea typeface="Helvetica" charset="0"/>
                <a:cs typeface="Helvetica" charset="0"/>
              </a:rPr>
              <a:t>Composition du comité </a:t>
            </a:r>
            <a:r>
              <a:rPr lang="fr-FR" sz="2400">
                <a:solidFill>
                  <a:schemeClr val="bg1"/>
                </a:solidFill>
                <a:latin typeface="Helvetica" charset="0"/>
                <a:ea typeface="Helvetica" charset="0"/>
                <a:cs typeface="Helvetica" charset="0"/>
              </a:rPr>
              <a:t>de labellisation</a:t>
            </a:r>
            <a:endParaRPr lang="fr-FR" dirty="0"/>
          </a:p>
        </p:txBody>
      </p:sp>
      <p:sp>
        <p:nvSpPr>
          <p:cNvPr id="6" name="Espace réservé du numéro de diapositive 5">
            <a:extLst>
              <a:ext uri="{FF2B5EF4-FFF2-40B4-BE49-F238E27FC236}">
                <a16:creationId xmlns:a16="http://schemas.microsoft.com/office/drawing/2014/main" id="{3F545E89-5683-4829-9E7B-6797978FABE0}"/>
              </a:ext>
            </a:extLst>
          </p:cNvPr>
          <p:cNvSpPr>
            <a:spLocks noGrp="1"/>
          </p:cNvSpPr>
          <p:nvPr>
            <p:ph type="sldNum" sz="quarter" idx="14"/>
          </p:nvPr>
        </p:nvSpPr>
        <p:spPr/>
        <p:txBody>
          <a:bodyPr/>
          <a:lstStyle/>
          <a:p>
            <a:fld id="{81DC54EC-DD77-44A3-BD49-597046A02B8B}" type="slidenum">
              <a:rPr lang="fr-FR" smtClean="0"/>
              <a:pPr/>
              <a:t>13</a:t>
            </a:fld>
            <a:endParaRPr lang="fr-FR" dirty="0"/>
          </a:p>
        </p:txBody>
      </p:sp>
      <p:sp>
        <p:nvSpPr>
          <p:cNvPr id="9" name="Espace réservé du texte 2">
            <a:extLst>
              <a:ext uri="{FF2B5EF4-FFF2-40B4-BE49-F238E27FC236}">
                <a16:creationId xmlns:a16="http://schemas.microsoft.com/office/drawing/2014/main" id="{108DF083-55C6-4E71-A6EF-D5B5A54A4D72}"/>
              </a:ext>
            </a:extLst>
          </p:cNvPr>
          <p:cNvSpPr>
            <a:spLocks noGrp="1"/>
          </p:cNvSpPr>
          <p:nvPr>
            <p:ph type="body" sz="quarter" idx="10"/>
          </p:nvPr>
        </p:nvSpPr>
        <p:spPr>
          <a:xfrm>
            <a:off x="2911508" y="4673458"/>
            <a:ext cx="5090160" cy="431510"/>
          </a:xfrm>
        </p:spPr>
        <p:txBody>
          <a:bodyPr>
            <a:normAutofit/>
          </a:bodyPr>
          <a:lstStyle/>
          <a:p>
            <a:pPr marL="0" indent="0">
              <a:buNone/>
            </a:pPr>
            <a:r>
              <a:rPr lang="fr-FR" sz="1100" b="0" dirty="0">
                <a:solidFill>
                  <a:srgbClr val="595959"/>
                </a:solidFill>
                <a:ea typeface="ＭＳ Ｐゴシック" panose="020B0600070205080204" pitchFamily="34" charset="-128"/>
              </a:rPr>
              <a:t>Tous nos </a:t>
            </a:r>
            <a:r>
              <a:rPr lang="fr-FR" sz="1100" b="0" dirty="0" err="1">
                <a:solidFill>
                  <a:srgbClr val="595959"/>
                </a:solidFill>
                <a:ea typeface="ＭＳ Ｐゴシック" panose="020B0600070205080204" pitchFamily="34" charset="-128"/>
              </a:rPr>
              <a:t>labellisateurs</a:t>
            </a:r>
            <a:r>
              <a:rPr lang="fr-FR" sz="1100" b="0" dirty="0">
                <a:solidFill>
                  <a:srgbClr val="595959"/>
                </a:solidFill>
                <a:ea typeface="ＭＳ Ｐゴシック" panose="020B0600070205080204" pitchFamily="34" charset="-128"/>
              </a:rPr>
              <a:t> ont signé un engagement de confidentialité et participent à notre comité ‘</a:t>
            </a:r>
            <a:r>
              <a:rPr lang="fr-FR" sz="1100" b="0" dirty="0" err="1">
                <a:solidFill>
                  <a:srgbClr val="595959"/>
                </a:solidFill>
                <a:ea typeface="ＭＳ Ｐゴシック" panose="020B0600070205080204" pitchFamily="34" charset="-128"/>
              </a:rPr>
              <a:t>intitu</a:t>
            </a:r>
            <a:r>
              <a:rPr lang="fr-FR" sz="1100" b="0" dirty="0">
                <a:solidFill>
                  <a:srgbClr val="595959"/>
                </a:solidFill>
                <a:ea typeface="ＭＳ Ｐゴシック" panose="020B0600070205080204" pitchFamily="34" charset="-128"/>
              </a:rPr>
              <a:t> personae’ (n’interviennent pas au nom de leur structure)</a:t>
            </a:r>
          </a:p>
        </p:txBody>
      </p:sp>
      <p:graphicFrame>
        <p:nvGraphicFramePr>
          <p:cNvPr id="8" name="Tableau 7">
            <a:extLst>
              <a:ext uri="{FF2B5EF4-FFF2-40B4-BE49-F238E27FC236}">
                <a16:creationId xmlns:a16="http://schemas.microsoft.com/office/drawing/2014/main" id="{7B276256-E975-83E4-1A62-CC423CCCAB2F}"/>
              </a:ext>
            </a:extLst>
          </p:cNvPr>
          <p:cNvGraphicFramePr>
            <a:graphicFrameLocks noGrp="1"/>
          </p:cNvGraphicFramePr>
          <p:nvPr>
            <p:extLst>
              <p:ext uri="{D42A27DB-BD31-4B8C-83A1-F6EECF244321}">
                <p14:modId xmlns:p14="http://schemas.microsoft.com/office/powerpoint/2010/main" val="4166057986"/>
              </p:ext>
            </p:extLst>
          </p:nvPr>
        </p:nvGraphicFramePr>
        <p:xfrm>
          <a:off x="540625" y="861134"/>
          <a:ext cx="7928672" cy="3372429"/>
        </p:xfrm>
        <a:graphic>
          <a:graphicData uri="http://schemas.openxmlformats.org/drawingml/2006/table">
            <a:tbl>
              <a:tblPr/>
              <a:tblGrid>
                <a:gridCol w="1447973">
                  <a:extLst>
                    <a:ext uri="{9D8B030D-6E8A-4147-A177-3AD203B41FA5}">
                      <a16:colId xmlns:a16="http://schemas.microsoft.com/office/drawing/2014/main" val="1136504215"/>
                    </a:ext>
                  </a:extLst>
                </a:gridCol>
                <a:gridCol w="6480699">
                  <a:extLst>
                    <a:ext uri="{9D8B030D-6E8A-4147-A177-3AD203B41FA5}">
                      <a16:colId xmlns:a16="http://schemas.microsoft.com/office/drawing/2014/main" val="3845231408"/>
                    </a:ext>
                  </a:extLst>
                </a:gridCol>
              </a:tblGrid>
              <a:tr h="229041">
                <a:tc>
                  <a:txBody>
                    <a:bodyPr/>
                    <a:lstStyle/>
                    <a:p>
                      <a:pPr marL="0" algn="ctr" defTabSz="457200" rtl="0" eaLnBrk="1" fontAlgn="ctr" latinLnBrk="0" hangingPunct="1"/>
                      <a:r>
                        <a:rPr lang="fr-FR" sz="1600" b="1" i="0" u="none" strike="noStrike" kern="1200" dirty="0">
                          <a:solidFill>
                            <a:schemeClr val="bg1"/>
                          </a:solidFill>
                          <a:effectLst/>
                          <a:latin typeface="Calibri" panose="020F0502020204030204" pitchFamily="34" charset="0"/>
                          <a:ea typeface="+mn-ea"/>
                          <a:cs typeface="+mn-cs"/>
                        </a:rPr>
                        <a:t>Nom</a:t>
                      </a:r>
                    </a:p>
                  </a:txBody>
                  <a:tcPr marL="11229" marR="11229" marT="11229"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a:txBody>
                    <a:bodyPr/>
                    <a:lstStyle/>
                    <a:p>
                      <a:pPr marL="0" algn="ctr" defTabSz="457200" rtl="0" eaLnBrk="1" fontAlgn="ctr" latinLnBrk="0" hangingPunct="1"/>
                      <a:r>
                        <a:rPr lang="fr-FR" sz="1600" b="1" i="0" u="none" strike="noStrike" kern="1200" dirty="0">
                          <a:solidFill>
                            <a:schemeClr val="bg1"/>
                          </a:solidFill>
                          <a:effectLst/>
                          <a:latin typeface="Calibri" panose="020F0502020204030204" pitchFamily="34" charset="0"/>
                          <a:ea typeface="+mn-ea"/>
                          <a:cs typeface="+mn-cs"/>
                        </a:rPr>
                        <a:t>Expertise et structure</a:t>
                      </a:r>
                    </a:p>
                  </a:txBody>
                  <a:tcPr marL="11229" marR="11229" marT="11229"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extLst>
                  <a:ext uri="{0D108BD9-81ED-4DB2-BD59-A6C34878D82A}">
                    <a16:rowId xmlns:a16="http://schemas.microsoft.com/office/drawing/2014/main" val="1034835780"/>
                  </a:ext>
                </a:extLst>
              </a:tr>
              <a:tr h="207025">
                <a:tc>
                  <a:txBody>
                    <a:bodyPr/>
                    <a:lstStyle/>
                    <a:p>
                      <a:pPr marL="92075" lvl="1" indent="0" algn="l" rtl="0" fontAlgn="ctr"/>
                      <a:r>
                        <a:rPr lang="fr-FR" sz="1200" kern="1200" dirty="0">
                          <a:solidFill>
                            <a:srgbClr val="595959"/>
                          </a:solidFill>
                          <a:latin typeface="+mn-lt"/>
                          <a:ea typeface="ＭＳ Ｐゴシック" panose="020B0600070205080204" pitchFamily="34" charset="-128"/>
                          <a:cs typeface="+mn-cs"/>
                        </a:rPr>
                        <a:t>Oscar Castellani</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rtl="0" fontAlgn="ctr"/>
                      <a:r>
                        <a:rPr lang="fr-FR" sz="1200" kern="1200" dirty="0">
                          <a:solidFill>
                            <a:srgbClr val="595959"/>
                          </a:solidFill>
                          <a:latin typeface="+mn-lt"/>
                          <a:ea typeface="ＭＳ Ｐゴシック" panose="020B0600070205080204" pitchFamily="34" charset="-128"/>
                          <a:cs typeface="+mn-cs"/>
                        </a:rPr>
                        <a:t>Expert Indépendant Food Science Pays de la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377657112"/>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Anne </a:t>
                      </a:r>
                      <a:r>
                        <a:rPr lang="fr-FR" sz="1200" kern="1200" dirty="0" err="1">
                          <a:solidFill>
                            <a:srgbClr val="595959"/>
                          </a:solidFill>
                          <a:latin typeface="+mn-lt"/>
                          <a:ea typeface="ＭＳ Ｐゴシック" panose="020B0600070205080204" pitchFamily="34" charset="-128"/>
                          <a:cs typeface="+mn-cs"/>
                        </a:rPr>
                        <a:t>Elain</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Maître de conférences, Université de Bretagne Sud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690563530"/>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Jocelyn Fontaine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Responsable développement, AREA Normandie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450767155"/>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Michel Gautier</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Professeur de Microbiologie, </a:t>
                      </a:r>
                      <a:r>
                        <a:rPr lang="fr-FR" sz="1200" kern="1200" dirty="0" err="1">
                          <a:solidFill>
                            <a:srgbClr val="595959"/>
                          </a:solidFill>
                          <a:latin typeface="+mn-lt"/>
                          <a:ea typeface="ＭＳ Ｐゴシック" panose="020B0600070205080204" pitchFamily="34" charset="-128"/>
                          <a:cs typeface="+mn-cs"/>
                        </a:rPr>
                        <a:t>Agrocampus</a:t>
                      </a:r>
                      <a:r>
                        <a:rPr lang="fr-FR" sz="1200" kern="1200" dirty="0">
                          <a:solidFill>
                            <a:srgbClr val="595959"/>
                          </a:solidFill>
                          <a:latin typeface="+mn-lt"/>
                          <a:ea typeface="ＭＳ Ｐゴシック" panose="020B0600070205080204" pitchFamily="34" charset="-128"/>
                          <a:cs typeface="+mn-cs"/>
                        </a:rPr>
                        <a:t> Ouest</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2782274639"/>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Raphaëlle Lebreton</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Chargée de mission, Le </a:t>
                      </a:r>
                      <a:r>
                        <a:rPr lang="fr-FR" sz="1200" kern="1200" dirty="0" err="1">
                          <a:solidFill>
                            <a:srgbClr val="595959"/>
                          </a:solidFill>
                          <a:latin typeface="+mn-lt"/>
                          <a:ea typeface="ＭＳ Ｐゴシック" panose="020B0600070205080204" pitchFamily="34" charset="-128"/>
                          <a:cs typeface="+mn-cs"/>
                        </a:rPr>
                        <a:t>Poool</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599494104"/>
                  </a:ext>
                </a:extLst>
              </a:tr>
              <a:tr h="219010">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Bernard Le Viol</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Retraité ex - Directeur Prospectives et Partenariats, Chambre Régionale d’Agriculture de Bretagne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235612494"/>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Yannick Mille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Chargé de mission, Chambre Régionale d’Agriculture des Pays de la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515082099"/>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Yolande Noël</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Retraitée, ex - Mission Partenariat avec les pôles de compétitivité, INRA</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169978180"/>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Alain </a:t>
                      </a:r>
                      <a:r>
                        <a:rPr lang="fr-FR" sz="1200" kern="1200" dirty="0" err="1">
                          <a:solidFill>
                            <a:srgbClr val="595959"/>
                          </a:solidFill>
                          <a:latin typeface="+mn-lt"/>
                          <a:ea typeface="ＭＳ Ｐゴシック" panose="020B0600070205080204" pitchFamily="34" charset="-128"/>
                          <a:cs typeface="+mn-cs"/>
                        </a:rPr>
                        <a:t>Choulet</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Directeur CETA – The Land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804842505"/>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Viviane Kerlidou</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Cheffe de projet </a:t>
                      </a:r>
                      <a:r>
                        <a:rPr lang="fr-FR" sz="1200" kern="1200" dirty="0" err="1">
                          <a:solidFill>
                            <a:srgbClr val="595959"/>
                          </a:solidFill>
                          <a:latin typeface="+mn-lt"/>
                          <a:ea typeface="ＭＳ Ｐゴシック" panose="020B0600070205080204" pitchFamily="34" charset="-128"/>
                          <a:cs typeface="+mn-cs"/>
                        </a:rPr>
                        <a:t>Technocampus</a:t>
                      </a:r>
                      <a:r>
                        <a:rPr lang="fr-FR" sz="1200" kern="1200" dirty="0">
                          <a:solidFill>
                            <a:srgbClr val="595959"/>
                          </a:solidFill>
                          <a:latin typeface="+mn-lt"/>
                          <a:ea typeface="ＭＳ Ｐゴシック" panose="020B0600070205080204" pitchFamily="34" charset="-128"/>
                          <a:cs typeface="+mn-cs"/>
                        </a:rPr>
                        <a:t> Alimentaire Pays de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799770108"/>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Yvon Gervaise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Expert scientifique - ExpertScience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255466454"/>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Guillaume Ménard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err="1">
                          <a:solidFill>
                            <a:srgbClr val="595959"/>
                          </a:solidFill>
                          <a:latin typeface="+mn-lt"/>
                          <a:ea typeface="ＭＳ Ｐゴシック" panose="020B0600070205080204" pitchFamily="34" charset="-128"/>
                          <a:cs typeface="+mn-cs"/>
                        </a:rPr>
                        <a:t>Crisalide</a:t>
                      </a:r>
                      <a:r>
                        <a:rPr lang="fr-FR" sz="1200" kern="1200" dirty="0">
                          <a:solidFill>
                            <a:srgbClr val="595959"/>
                          </a:solidFill>
                          <a:latin typeface="+mn-lt"/>
                          <a:ea typeface="ＭＳ Ｐゴシック" panose="020B0600070205080204" pitchFamily="34" charset="-128"/>
                          <a:cs typeface="+mn-cs"/>
                        </a:rPr>
                        <a:t> Eco activités, Bretagne compétitivité</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923031712"/>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Mathieu </a:t>
                      </a:r>
                      <a:r>
                        <a:rPr lang="fr-FR" sz="1200" kern="1200" dirty="0" err="1">
                          <a:solidFill>
                            <a:srgbClr val="595959"/>
                          </a:solidFill>
                          <a:latin typeface="+mn-lt"/>
                          <a:ea typeface="ＭＳ Ｐゴシック" panose="020B0600070205080204" pitchFamily="34" charset="-128"/>
                          <a:cs typeface="+mn-cs"/>
                        </a:rPr>
                        <a:t>Merlhe</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spcAft>
                          <a:spcPts val="0"/>
                        </a:spcAft>
                        <a:buFont typeface="Arial" panose="020B0604020202020204" pitchFamily="34" charset="0"/>
                        <a:buNone/>
                        <a:defRPr/>
                      </a:pPr>
                      <a:r>
                        <a:rPr lang="fr-FR" sz="1200" kern="1200" dirty="0">
                          <a:solidFill>
                            <a:srgbClr val="595959"/>
                          </a:solidFill>
                          <a:latin typeface="+mn-lt"/>
                          <a:ea typeface="ＭＳ Ｐゴシック" panose="020B0600070205080204" pitchFamily="34" charset="-128"/>
                          <a:cs typeface="+mn-cs"/>
                        </a:rPr>
                        <a:t>Chargé de mission Europe et Innovation Chambre d’</a:t>
                      </a:r>
                      <a:r>
                        <a:rPr lang="fr-FR" sz="1200" kern="1200" dirty="0" err="1">
                          <a:solidFill>
                            <a:srgbClr val="595959"/>
                          </a:solidFill>
                          <a:latin typeface="+mn-lt"/>
                          <a:ea typeface="ＭＳ Ｐゴシック" panose="020B0600070205080204" pitchFamily="34" charset="-128"/>
                          <a:cs typeface="+mn-cs"/>
                        </a:rPr>
                        <a:t>Agiculture</a:t>
                      </a:r>
                      <a:r>
                        <a:rPr lang="fr-FR" sz="1200" kern="1200" dirty="0">
                          <a:solidFill>
                            <a:srgbClr val="595959"/>
                          </a:solidFill>
                          <a:latin typeface="+mn-lt"/>
                          <a:ea typeface="ＭＳ Ｐゴシック" panose="020B0600070205080204" pitchFamily="34" charset="-128"/>
                          <a:cs typeface="+mn-cs"/>
                        </a:rPr>
                        <a:t> de Bretagne, coordinateur </a:t>
                      </a:r>
                      <a:r>
                        <a:rPr lang="fr-FR" sz="1200" kern="1200" dirty="0" err="1">
                          <a:solidFill>
                            <a:srgbClr val="595959"/>
                          </a:solidFill>
                          <a:latin typeface="+mn-lt"/>
                          <a:ea typeface="ＭＳ Ｐゴシック" panose="020B0600070205080204" pitchFamily="34" charset="-128"/>
                          <a:cs typeface="+mn-cs"/>
                        </a:rPr>
                        <a:t>FarmXP</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2920515975"/>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Nicolas </a:t>
                      </a:r>
                      <a:r>
                        <a:rPr lang="fr-FR" sz="1200" kern="1200" dirty="0" err="1">
                          <a:solidFill>
                            <a:srgbClr val="595959"/>
                          </a:solidFill>
                          <a:latin typeface="+mn-lt"/>
                          <a:ea typeface="ＭＳ Ｐゴシック" panose="020B0600070205080204" pitchFamily="34" charset="-128"/>
                          <a:cs typeface="+mn-cs"/>
                        </a:rPr>
                        <a:t>Befort</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spcAft>
                          <a:spcPts val="0"/>
                        </a:spcAft>
                        <a:buFont typeface="Arial" panose="020B0604020202020204" pitchFamily="34" charset="0"/>
                        <a:buNone/>
                        <a:defRPr/>
                      </a:pPr>
                      <a:r>
                        <a:rPr lang="fr-FR" sz="1200" kern="1200" dirty="0">
                          <a:solidFill>
                            <a:srgbClr val="595959"/>
                          </a:solidFill>
                          <a:latin typeface="+mn-lt"/>
                          <a:ea typeface="ＭＳ Ｐゴシック" panose="020B0600070205080204" pitchFamily="34" charset="-128"/>
                          <a:cs typeface="+mn-cs"/>
                        </a:rPr>
                        <a:t>Professeur associé </a:t>
                      </a:r>
                      <a:r>
                        <a:rPr lang="fr-FR" sz="1200" kern="1200" dirty="0" err="1">
                          <a:solidFill>
                            <a:srgbClr val="595959"/>
                          </a:solidFill>
                          <a:latin typeface="+mn-lt"/>
                          <a:ea typeface="ＭＳ Ｐゴシック" panose="020B0600070205080204" pitchFamily="34" charset="-128"/>
                          <a:cs typeface="+mn-cs"/>
                        </a:rPr>
                        <a:t>Neoma</a:t>
                      </a:r>
                      <a:r>
                        <a:rPr lang="fr-FR" sz="1200" kern="1200" dirty="0">
                          <a:solidFill>
                            <a:srgbClr val="595959"/>
                          </a:solidFill>
                          <a:latin typeface="+mn-lt"/>
                          <a:ea typeface="ＭＳ Ｐゴシック" panose="020B0600070205080204" pitchFamily="34" charset="-128"/>
                          <a:cs typeface="+mn-cs"/>
                        </a:rPr>
                        <a:t> Business </a:t>
                      </a:r>
                      <a:r>
                        <a:rPr lang="fr-FR" sz="1200" kern="1200" dirty="0" err="1">
                          <a:solidFill>
                            <a:srgbClr val="595959"/>
                          </a:solidFill>
                          <a:latin typeface="+mn-lt"/>
                          <a:ea typeface="ＭＳ Ｐゴシック" panose="020B0600070205080204" pitchFamily="34" charset="-128"/>
                          <a:cs typeface="+mn-cs"/>
                        </a:rPr>
                        <a:t>School</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329080879"/>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Jean-Luc Perrot</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Directeur </a:t>
                      </a:r>
                      <a:r>
                        <a:rPr lang="fr-FR" sz="1200" kern="1200" dirty="0" err="1">
                          <a:solidFill>
                            <a:srgbClr val="595959"/>
                          </a:solidFill>
                          <a:latin typeface="+mn-lt"/>
                          <a:ea typeface="ＭＳ Ｐゴシック" panose="020B0600070205080204" pitchFamily="34" charset="-128"/>
                          <a:cs typeface="+mn-cs"/>
                        </a:rPr>
                        <a:t>Valorial</a:t>
                      </a:r>
                      <a:r>
                        <a:rPr lang="fr-FR" sz="1200" kern="1200" dirty="0">
                          <a:solidFill>
                            <a:srgbClr val="595959"/>
                          </a:solidFill>
                          <a:latin typeface="+mn-lt"/>
                          <a:ea typeface="ＭＳ Ｐゴシック" panose="020B0600070205080204" pitchFamily="34" charset="-128"/>
                          <a:cs typeface="+mn-cs"/>
                        </a:rPr>
                        <a:t>, Président du Comité de labellisation</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023382551"/>
                  </a:ext>
                </a:extLst>
              </a:tr>
            </a:tbl>
          </a:graphicData>
        </a:graphic>
      </p:graphicFrame>
    </p:spTree>
    <p:extLst>
      <p:ext uri="{BB962C8B-B14F-4D97-AF65-F5344CB8AC3E}">
        <p14:creationId xmlns:p14="http://schemas.microsoft.com/office/powerpoint/2010/main" val="3116439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a:xfrm>
            <a:off x="75808" y="-2889"/>
            <a:ext cx="7727072" cy="608332"/>
          </a:xfrm>
        </p:spPr>
        <p:txBody>
          <a:bodyPr>
            <a:normAutofit fontScale="90000"/>
          </a:bodyPr>
          <a:lstStyle/>
          <a:p>
            <a:r>
              <a:rPr lang="fr-FR" dirty="0"/>
              <a:t>Positionnement du projet sur les Axes thématiques et Domaines d’Innovation prioritaires de </a:t>
            </a:r>
            <a:r>
              <a:rPr lang="fr-FR" dirty="0" err="1"/>
              <a:t>Valorial</a:t>
            </a:r>
            <a:endParaRPr lang="fr-FR"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2</a:t>
            </a:fld>
            <a:endParaRPr lang="fr-FR" dirty="0"/>
          </a:p>
        </p:txBody>
      </p:sp>
      <p:sp>
        <p:nvSpPr>
          <p:cNvPr id="9" name="Text Box 9">
            <a:extLst>
              <a:ext uri="{FF2B5EF4-FFF2-40B4-BE49-F238E27FC236}">
                <a16:creationId xmlns:a16="http://schemas.microsoft.com/office/drawing/2014/main" id="{CDA8FEC8-6F25-43B9-988C-9BACCAC17056}"/>
              </a:ext>
            </a:extLst>
          </p:cNvPr>
          <p:cNvSpPr txBox="1">
            <a:spLocks noChangeArrowheads="1"/>
          </p:cNvSpPr>
          <p:nvPr/>
        </p:nvSpPr>
        <p:spPr bwMode="auto">
          <a:xfrm>
            <a:off x="3207958" y="987848"/>
            <a:ext cx="1325879"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Technologies production, transformation et conservation</a:t>
            </a:r>
          </a:p>
        </p:txBody>
      </p:sp>
      <p:sp>
        <p:nvSpPr>
          <p:cNvPr id="11" name="Text Box 11">
            <a:extLst>
              <a:ext uri="{FF2B5EF4-FFF2-40B4-BE49-F238E27FC236}">
                <a16:creationId xmlns:a16="http://schemas.microsoft.com/office/drawing/2014/main" id="{D24EBDA5-C25C-42FD-B028-CBD559A6043E}"/>
              </a:ext>
            </a:extLst>
          </p:cNvPr>
          <p:cNvSpPr txBox="1">
            <a:spLocks noChangeArrowheads="1"/>
          </p:cNvSpPr>
          <p:nvPr/>
        </p:nvSpPr>
        <p:spPr bwMode="auto">
          <a:xfrm>
            <a:off x="5623779" y="675710"/>
            <a:ext cx="928263" cy="253154"/>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Axe 3</a:t>
            </a:r>
          </a:p>
        </p:txBody>
      </p:sp>
      <p:sp>
        <p:nvSpPr>
          <p:cNvPr id="12" name="Text Box 12">
            <a:extLst>
              <a:ext uri="{FF2B5EF4-FFF2-40B4-BE49-F238E27FC236}">
                <a16:creationId xmlns:a16="http://schemas.microsoft.com/office/drawing/2014/main" id="{0D666393-7510-4C5C-B76F-034DA55776FA}"/>
              </a:ext>
            </a:extLst>
          </p:cNvPr>
          <p:cNvSpPr txBox="1">
            <a:spLocks noChangeArrowheads="1"/>
          </p:cNvSpPr>
          <p:nvPr/>
        </p:nvSpPr>
        <p:spPr bwMode="auto">
          <a:xfrm>
            <a:off x="6669809" y="676603"/>
            <a:ext cx="936000" cy="252000"/>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a:solidFill>
                  <a:srgbClr val="FFFFFF"/>
                </a:solidFill>
                <a:cs typeface="Arial" panose="020B0604020202020204" pitchFamily="34" charset="0"/>
              </a:rPr>
              <a:t>Axe 4</a:t>
            </a:r>
          </a:p>
        </p:txBody>
      </p:sp>
      <p:sp>
        <p:nvSpPr>
          <p:cNvPr id="13" name="Text Box 13">
            <a:extLst>
              <a:ext uri="{FF2B5EF4-FFF2-40B4-BE49-F238E27FC236}">
                <a16:creationId xmlns:a16="http://schemas.microsoft.com/office/drawing/2014/main" id="{DC85DF3D-ACD1-40B7-B8E2-66E9352B3A43}"/>
              </a:ext>
            </a:extLst>
          </p:cNvPr>
          <p:cNvSpPr txBox="1">
            <a:spLocks noChangeArrowheads="1"/>
          </p:cNvSpPr>
          <p:nvPr/>
        </p:nvSpPr>
        <p:spPr bwMode="auto">
          <a:xfrm>
            <a:off x="4645748" y="987848"/>
            <a:ext cx="860904"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Qualité et sécurité des aliments</a:t>
            </a:r>
          </a:p>
        </p:txBody>
      </p:sp>
      <p:sp>
        <p:nvSpPr>
          <p:cNvPr id="14" name="Text Box 14">
            <a:extLst>
              <a:ext uri="{FF2B5EF4-FFF2-40B4-BE49-F238E27FC236}">
                <a16:creationId xmlns:a16="http://schemas.microsoft.com/office/drawing/2014/main" id="{F479C0A7-EEFB-44FD-8189-34E6B134FEA2}"/>
              </a:ext>
            </a:extLst>
          </p:cNvPr>
          <p:cNvSpPr txBox="1">
            <a:spLocks noChangeArrowheads="1"/>
          </p:cNvSpPr>
          <p:nvPr/>
        </p:nvSpPr>
        <p:spPr bwMode="auto">
          <a:xfrm>
            <a:off x="5624419" y="996393"/>
            <a:ext cx="927623"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Alimentation Nutrition Santé</a:t>
            </a:r>
          </a:p>
        </p:txBody>
      </p:sp>
      <p:sp>
        <p:nvSpPr>
          <p:cNvPr id="15" name="Text Box 15">
            <a:extLst>
              <a:ext uri="{FF2B5EF4-FFF2-40B4-BE49-F238E27FC236}">
                <a16:creationId xmlns:a16="http://schemas.microsoft.com/office/drawing/2014/main" id="{1561FD56-E868-4704-9E8A-3EB09EED0C04}"/>
              </a:ext>
            </a:extLst>
          </p:cNvPr>
          <p:cNvSpPr txBox="1">
            <a:spLocks noChangeArrowheads="1"/>
          </p:cNvSpPr>
          <p:nvPr/>
        </p:nvSpPr>
        <p:spPr bwMode="auto">
          <a:xfrm>
            <a:off x="6669809" y="989798"/>
            <a:ext cx="936000"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Ingrédients fonctionnels</a:t>
            </a:r>
          </a:p>
        </p:txBody>
      </p:sp>
      <p:sp>
        <p:nvSpPr>
          <p:cNvPr id="16" name="Text Box 16">
            <a:extLst>
              <a:ext uri="{FF2B5EF4-FFF2-40B4-BE49-F238E27FC236}">
                <a16:creationId xmlns:a16="http://schemas.microsoft.com/office/drawing/2014/main" id="{9FFAF3CB-1EB1-4377-A99A-19959C6928CF}"/>
              </a:ext>
            </a:extLst>
          </p:cNvPr>
          <p:cNvSpPr txBox="1">
            <a:spLocks noChangeArrowheads="1"/>
          </p:cNvSpPr>
          <p:nvPr/>
        </p:nvSpPr>
        <p:spPr bwMode="auto">
          <a:xfrm>
            <a:off x="145175" y="1873114"/>
            <a:ext cx="2760124"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Préserver les ressources naturelles et adapter les productions au changements climatiques</a:t>
            </a:r>
          </a:p>
        </p:txBody>
      </p:sp>
      <p:sp>
        <p:nvSpPr>
          <p:cNvPr id="17" name="Text Box 17">
            <a:extLst>
              <a:ext uri="{FF2B5EF4-FFF2-40B4-BE49-F238E27FC236}">
                <a16:creationId xmlns:a16="http://schemas.microsoft.com/office/drawing/2014/main" id="{EBA129D7-1F42-4DB8-B4EB-F451FDAAFA3E}"/>
              </a:ext>
            </a:extLst>
          </p:cNvPr>
          <p:cNvSpPr txBox="1">
            <a:spLocks noChangeArrowheads="1"/>
          </p:cNvSpPr>
          <p:nvPr/>
        </p:nvSpPr>
        <p:spPr bwMode="auto">
          <a:xfrm>
            <a:off x="145178" y="2935731"/>
            <a:ext cx="2760121"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Déployer les technologies pour l’excellence opérationnelle des fermes et des usines</a:t>
            </a:r>
          </a:p>
        </p:txBody>
      </p:sp>
      <p:sp>
        <p:nvSpPr>
          <p:cNvPr id="18" name="Text Box 18">
            <a:extLst>
              <a:ext uri="{FF2B5EF4-FFF2-40B4-BE49-F238E27FC236}">
                <a16:creationId xmlns:a16="http://schemas.microsoft.com/office/drawing/2014/main" id="{E688136A-C9E0-43ED-9D0A-121F83BB297C}"/>
              </a:ext>
            </a:extLst>
          </p:cNvPr>
          <p:cNvSpPr txBox="1">
            <a:spLocks noChangeArrowheads="1"/>
          </p:cNvSpPr>
          <p:nvPr/>
        </p:nvSpPr>
        <p:spPr bwMode="auto">
          <a:xfrm>
            <a:off x="145175" y="2405279"/>
            <a:ext cx="2760124"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Développer les modes agroécologiques de production animale</a:t>
            </a:r>
          </a:p>
        </p:txBody>
      </p:sp>
      <p:sp>
        <p:nvSpPr>
          <p:cNvPr id="19" name="Text Box 19">
            <a:extLst>
              <a:ext uri="{FF2B5EF4-FFF2-40B4-BE49-F238E27FC236}">
                <a16:creationId xmlns:a16="http://schemas.microsoft.com/office/drawing/2014/main" id="{4F8833A4-0565-41E0-898C-EEDE9256EE0E}"/>
              </a:ext>
            </a:extLst>
          </p:cNvPr>
          <p:cNvSpPr txBox="1">
            <a:spLocks noChangeArrowheads="1"/>
          </p:cNvSpPr>
          <p:nvPr/>
        </p:nvSpPr>
        <p:spPr bwMode="auto">
          <a:xfrm>
            <a:off x="145175" y="3466183"/>
            <a:ext cx="2757076"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Valoriser les ressources et les coproduits dans une logique de bioéconomie</a:t>
            </a:r>
          </a:p>
        </p:txBody>
      </p:sp>
      <p:sp>
        <p:nvSpPr>
          <p:cNvPr id="20" name="Text Box 20">
            <a:extLst>
              <a:ext uri="{FF2B5EF4-FFF2-40B4-BE49-F238E27FC236}">
                <a16:creationId xmlns:a16="http://schemas.microsoft.com/office/drawing/2014/main" id="{9753D4CA-C41C-4964-A96E-F69DFAD495EA}"/>
              </a:ext>
            </a:extLst>
          </p:cNvPr>
          <p:cNvSpPr txBox="1">
            <a:spLocks noChangeArrowheads="1"/>
          </p:cNvSpPr>
          <p:nvPr/>
        </p:nvSpPr>
        <p:spPr bwMode="auto">
          <a:xfrm>
            <a:off x="137608" y="3996635"/>
            <a:ext cx="2757076"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Assurer une alimentation sûre, saine et durable pour le manger mieux</a:t>
            </a:r>
          </a:p>
        </p:txBody>
      </p:sp>
      <p:sp>
        <p:nvSpPr>
          <p:cNvPr id="21" name="Line 22">
            <a:extLst>
              <a:ext uri="{FF2B5EF4-FFF2-40B4-BE49-F238E27FC236}">
                <a16:creationId xmlns:a16="http://schemas.microsoft.com/office/drawing/2014/main" id="{4FCDF251-3234-4365-9EA5-92E42B82A2F6}"/>
              </a:ext>
            </a:extLst>
          </p:cNvPr>
          <p:cNvSpPr>
            <a:spLocks noChangeShapeType="1"/>
          </p:cNvSpPr>
          <p:nvPr/>
        </p:nvSpPr>
        <p:spPr bwMode="auto">
          <a:xfrm flipV="1">
            <a:off x="3012624" y="2096486"/>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 name="Line 23">
            <a:extLst>
              <a:ext uri="{FF2B5EF4-FFF2-40B4-BE49-F238E27FC236}">
                <a16:creationId xmlns:a16="http://schemas.microsoft.com/office/drawing/2014/main" id="{DBF96F31-2E72-4304-A713-0506C044A3CC}"/>
              </a:ext>
            </a:extLst>
          </p:cNvPr>
          <p:cNvSpPr>
            <a:spLocks noChangeShapeType="1"/>
          </p:cNvSpPr>
          <p:nvPr/>
        </p:nvSpPr>
        <p:spPr bwMode="auto">
          <a:xfrm flipH="1">
            <a:off x="3870897"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3" name="Line 24">
            <a:extLst>
              <a:ext uri="{FF2B5EF4-FFF2-40B4-BE49-F238E27FC236}">
                <a16:creationId xmlns:a16="http://schemas.microsoft.com/office/drawing/2014/main" id="{E0B8AA6E-E734-48C9-A99D-F87038887A77}"/>
              </a:ext>
            </a:extLst>
          </p:cNvPr>
          <p:cNvSpPr>
            <a:spLocks noChangeShapeType="1"/>
          </p:cNvSpPr>
          <p:nvPr/>
        </p:nvSpPr>
        <p:spPr bwMode="auto">
          <a:xfrm>
            <a:off x="5075559"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4" name="Line 25">
            <a:extLst>
              <a:ext uri="{FF2B5EF4-FFF2-40B4-BE49-F238E27FC236}">
                <a16:creationId xmlns:a16="http://schemas.microsoft.com/office/drawing/2014/main" id="{F37DE6D6-A32A-4FE1-B7E0-123202350CC8}"/>
              </a:ext>
            </a:extLst>
          </p:cNvPr>
          <p:cNvSpPr>
            <a:spLocks noChangeShapeType="1"/>
          </p:cNvSpPr>
          <p:nvPr/>
        </p:nvSpPr>
        <p:spPr bwMode="auto">
          <a:xfrm>
            <a:off x="6087910"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5" name="Line 26">
            <a:extLst>
              <a:ext uri="{FF2B5EF4-FFF2-40B4-BE49-F238E27FC236}">
                <a16:creationId xmlns:a16="http://schemas.microsoft.com/office/drawing/2014/main" id="{BC549964-3B51-4807-8825-72A3B72B75B8}"/>
              </a:ext>
            </a:extLst>
          </p:cNvPr>
          <p:cNvSpPr>
            <a:spLocks noChangeShapeType="1"/>
          </p:cNvSpPr>
          <p:nvPr/>
        </p:nvSpPr>
        <p:spPr bwMode="auto">
          <a:xfrm>
            <a:off x="7143920"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6" name="Line 27">
            <a:extLst>
              <a:ext uri="{FF2B5EF4-FFF2-40B4-BE49-F238E27FC236}">
                <a16:creationId xmlns:a16="http://schemas.microsoft.com/office/drawing/2014/main" id="{D5F5204F-4039-40E7-9C13-772E9593A745}"/>
              </a:ext>
            </a:extLst>
          </p:cNvPr>
          <p:cNvSpPr>
            <a:spLocks noChangeShapeType="1"/>
          </p:cNvSpPr>
          <p:nvPr/>
        </p:nvSpPr>
        <p:spPr bwMode="auto">
          <a:xfrm flipV="1">
            <a:off x="2997518" y="2628021"/>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7" name="Line 28">
            <a:extLst>
              <a:ext uri="{FF2B5EF4-FFF2-40B4-BE49-F238E27FC236}">
                <a16:creationId xmlns:a16="http://schemas.microsoft.com/office/drawing/2014/main" id="{C4CB64BC-0735-4BEF-9C82-17BA37768C56}"/>
              </a:ext>
            </a:extLst>
          </p:cNvPr>
          <p:cNvSpPr>
            <a:spLocks noChangeShapeType="1"/>
          </p:cNvSpPr>
          <p:nvPr/>
        </p:nvSpPr>
        <p:spPr bwMode="auto">
          <a:xfrm flipV="1">
            <a:off x="3012624" y="3170980"/>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8" name="Line 29">
            <a:extLst>
              <a:ext uri="{FF2B5EF4-FFF2-40B4-BE49-F238E27FC236}">
                <a16:creationId xmlns:a16="http://schemas.microsoft.com/office/drawing/2014/main" id="{295A70BB-B8DB-478A-98B5-48CCE4085865}"/>
              </a:ext>
            </a:extLst>
          </p:cNvPr>
          <p:cNvSpPr>
            <a:spLocks noChangeShapeType="1"/>
          </p:cNvSpPr>
          <p:nvPr/>
        </p:nvSpPr>
        <p:spPr bwMode="auto">
          <a:xfrm flipV="1">
            <a:off x="3012624" y="3701216"/>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0" name="Line 36">
            <a:extLst>
              <a:ext uri="{FF2B5EF4-FFF2-40B4-BE49-F238E27FC236}">
                <a16:creationId xmlns:a16="http://schemas.microsoft.com/office/drawing/2014/main" id="{2738D28B-EE87-4091-8862-B6418C4DDD9E}"/>
              </a:ext>
            </a:extLst>
          </p:cNvPr>
          <p:cNvSpPr>
            <a:spLocks noChangeShapeType="1"/>
          </p:cNvSpPr>
          <p:nvPr/>
        </p:nvSpPr>
        <p:spPr bwMode="auto">
          <a:xfrm flipH="1">
            <a:off x="8292283" y="1981107"/>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1" name="Oval 37">
            <a:extLst>
              <a:ext uri="{FF2B5EF4-FFF2-40B4-BE49-F238E27FC236}">
                <a16:creationId xmlns:a16="http://schemas.microsoft.com/office/drawing/2014/main" id="{1E14D982-9E2A-4373-8092-D5937023CC2A}"/>
              </a:ext>
            </a:extLst>
          </p:cNvPr>
          <p:cNvSpPr>
            <a:spLocks noChangeArrowheads="1"/>
          </p:cNvSpPr>
          <p:nvPr/>
        </p:nvSpPr>
        <p:spPr bwMode="auto">
          <a:xfrm>
            <a:off x="1230475" y="706407"/>
            <a:ext cx="504000" cy="504000"/>
          </a:xfrm>
          <a:prstGeom prst="ellipse">
            <a:avLst/>
          </a:prstGeom>
          <a:solidFill>
            <a:srgbClr val="17746A"/>
          </a:solidFill>
          <a:ln>
            <a:noFill/>
          </a:ln>
        </p:spPr>
        <p:txBody>
          <a:bodyPr wrap="none" anchor="ctr"/>
          <a:lstStyle>
            <a:lvl1pPr>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endParaRPr lang="en-US" altLang="fr-FR" b="1">
              <a:solidFill>
                <a:schemeClr val="tx1"/>
              </a:solidFill>
              <a:latin typeface="Arial Unicode MS" panose="020B0604020202020204" pitchFamily="34" charset="-128"/>
              <a:cs typeface="Arial" panose="020B0604020202020204" pitchFamily="34" charset="0"/>
            </a:endParaRPr>
          </a:p>
        </p:txBody>
      </p:sp>
      <p:sp>
        <p:nvSpPr>
          <p:cNvPr id="32" name="Text Box 38">
            <a:extLst>
              <a:ext uri="{FF2B5EF4-FFF2-40B4-BE49-F238E27FC236}">
                <a16:creationId xmlns:a16="http://schemas.microsoft.com/office/drawing/2014/main" id="{67457273-F14D-4D70-ADCE-2F1393213AF4}"/>
              </a:ext>
            </a:extLst>
          </p:cNvPr>
          <p:cNvSpPr txBox="1">
            <a:spLocks noChangeArrowheads="1"/>
          </p:cNvSpPr>
          <p:nvPr/>
        </p:nvSpPr>
        <p:spPr bwMode="auto">
          <a:xfrm>
            <a:off x="7723576" y="674267"/>
            <a:ext cx="1137415" cy="252000"/>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Axe 5</a:t>
            </a:r>
          </a:p>
        </p:txBody>
      </p:sp>
      <p:sp>
        <p:nvSpPr>
          <p:cNvPr id="33" name="Text Box 39">
            <a:extLst>
              <a:ext uri="{FF2B5EF4-FFF2-40B4-BE49-F238E27FC236}">
                <a16:creationId xmlns:a16="http://schemas.microsoft.com/office/drawing/2014/main" id="{54E76174-43EC-470C-9027-77A5675596D0}"/>
              </a:ext>
            </a:extLst>
          </p:cNvPr>
          <p:cNvSpPr txBox="1">
            <a:spLocks noChangeArrowheads="1"/>
          </p:cNvSpPr>
          <p:nvPr/>
        </p:nvSpPr>
        <p:spPr bwMode="auto">
          <a:xfrm>
            <a:off x="7723576" y="989798"/>
            <a:ext cx="1137414"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Marketing agri &amp; agroalimentaire</a:t>
            </a:r>
          </a:p>
        </p:txBody>
      </p:sp>
      <p:sp>
        <p:nvSpPr>
          <p:cNvPr id="34" name="Text Box 8">
            <a:extLst>
              <a:ext uri="{FF2B5EF4-FFF2-40B4-BE49-F238E27FC236}">
                <a16:creationId xmlns:a16="http://schemas.microsoft.com/office/drawing/2014/main" id="{AF05798C-9D01-4A10-9EC7-F53CF6186C00}"/>
              </a:ext>
            </a:extLst>
          </p:cNvPr>
          <p:cNvSpPr txBox="1">
            <a:spLocks noChangeArrowheads="1"/>
          </p:cNvSpPr>
          <p:nvPr/>
        </p:nvSpPr>
        <p:spPr bwMode="auto">
          <a:xfrm>
            <a:off x="148631" y="1488597"/>
            <a:ext cx="2760121" cy="292046"/>
          </a:xfrm>
          <a:prstGeom prst="rect">
            <a:avLst/>
          </a:prstGeom>
          <a:solidFill>
            <a:schemeClr val="bg1">
              <a:lumMod val="65000"/>
            </a:schemeClr>
          </a:solidFill>
          <a:ln w="19050">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Domaine d’Innovation Prioritaire</a:t>
            </a:r>
          </a:p>
        </p:txBody>
      </p:sp>
      <p:sp>
        <p:nvSpPr>
          <p:cNvPr id="35" name="Text Box 20">
            <a:extLst>
              <a:ext uri="{FF2B5EF4-FFF2-40B4-BE49-F238E27FC236}">
                <a16:creationId xmlns:a16="http://schemas.microsoft.com/office/drawing/2014/main" id="{BF302CB4-6D2F-4215-833C-68F30A4EE358}"/>
              </a:ext>
            </a:extLst>
          </p:cNvPr>
          <p:cNvSpPr txBox="1">
            <a:spLocks noChangeArrowheads="1"/>
          </p:cNvSpPr>
          <p:nvPr/>
        </p:nvSpPr>
        <p:spPr bwMode="auto">
          <a:xfrm>
            <a:off x="137608" y="4527087"/>
            <a:ext cx="2757075"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Proposer des usages et des services alimentaires innovants</a:t>
            </a:r>
            <a:endParaRPr lang="fr-FR" altLang="fr-FR" sz="800" dirty="0">
              <a:solidFill>
                <a:srgbClr val="FFFFFF"/>
              </a:solidFill>
              <a:cs typeface="Arial" panose="020B0604020202020204" pitchFamily="34" charset="0"/>
            </a:endParaRPr>
          </a:p>
        </p:txBody>
      </p:sp>
      <p:sp>
        <p:nvSpPr>
          <p:cNvPr id="37" name="Text Box 8">
            <a:extLst>
              <a:ext uri="{FF2B5EF4-FFF2-40B4-BE49-F238E27FC236}">
                <a16:creationId xmlns:a16="http://schemas.microsoft.com/office/drawing/2014/main" id="{6C533D74-C83C-470D-B8E1-D17BB4967C44}"/>
              </a:ext>
            </a:extLst>
          </p:cNvPr>
          <p:cNvSpPr txBox="1">
            <a:spLocks noChangeArrowheads="1"/>
          </p:cNvSpPr>
          <p:nvPr/>
        </p:nvSpPr>
        <p:spPr bwMode="auto">
          <a:xfrm>
            <a:off x="3207958" y="667258"/>
            <a:ext cx="1335371" cy="252000"/>
          </a:xfrm>
          <a:prstGeom prst="rect">
            <a:avLst/>
          </a:prstGeom>
          <a:solidFill>
            <a:schemeClr val="bg1">
              <a:lumMod val="65000"/>
            </a:schemeClr>
          </a:solidFill>
          <a:ln w="19050">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Axe 1</a:t>
            </a:r>
          </a:p>
        </p:txBody>
      </p:sp>
      <p:sp>
        <p:nvSpPr>
          <p:cNvPr id="38" name="Text Box 10">
            <a:extLst>
              <a:ext uri="{FF2B5EF4-FFF2-40B4-BE49-F238E27FC236}">
                <a16:creationId xmlns:a16="http://schemas.microsoft.com/office/drawing/2014/main" id="{AED8C143-A364-4CC9-994F-03C37FC86195}"/>
              </a:ext>
            </a:extLst>
          </p:cNvPr>
          <p:cNvSpPr txBox="1">
            <a:spLocks noChangeArrowheads="1"/>
          </p:cNvSpPr>
          <p:nvPr/>
        </p:nvSpPr>
        <p:spPr bwMode="auto">
          <a:xfrm>
            <a:off x="4645107" y="666636"/>
            <a:ext cx="860905" cy="252000"/>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a:solidFill>
                  <a:srgbClr val="FFFFFF"/>
                </a:solidFill>
                <a:cs typeface="Arial" panose="020B0604020202020204" pitchFamily="34" charset="0"/>
              </a:rPr>
              <a:t>Axe 2</a:t>
            </a:r>
          </a:p>
        </p:txBody>
      </p:sp>
      <p:sp>
        <p:nvSpPr>
          <p:cNvPr id="3" name="Line 29">
            <a:extLst>
              <a:ext uri="{FF2B5EF4-FFF2-40B4-BE49-F238E27FC236}">
                <a16:creationId xmlns:a16="http://schemas.microsoft.com/office/drawing/2014/main" id="{B1FC99D2-7194-0955-60C2-45CBD0450466}"/>
              </a:ext>
            </a:extLst>
          </p:cNvPr>
          <p:cNvSpPr>
            <a:spLocks noChangeShapeType="1"/>
          </p:cNvSpPr>
          <p:nvPr/>
        </p:nvSpPr>
        <p:spPr bwMode="auto">
          <a:xfrm flipV="1">
            <a:off x="3012624" y="4237454"/>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 name="Line 29">
            <a:extLst>
              <a:ext uri="{FF2B5EF4-FFF2-40B4-BE49-F238E27FC236}">
                <a16:creationId xmlns:a16="http://schemas.microsoft.com/office/drawing/2014/main" id="{936379FF-C30E-8348-9E6B-6AF646AA89D7}"/>
              </a:ext>
            </a:extLst>
          </p:cNvPr>
          <p:cNvSpPr>
            <a:spLocks noChangeShapeType="1"/>
          </p:cNvSpPr>
          <p:nvPr/>
        </p:nvSpPr>
        <p:spPr bwMode="auto">
          <a:xfrm flipV="1">
            <a:off x="2997518" y="4743087"/>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Tree>
    <p:extLst>
      <p:ext uri="{BB962C8B-B14F-4D97-AF65-F5344CB8AC3E}">
        <p14:creationId xmlns:p14="http://schemas.microsoft.com/office/powerpoint/2010/main" val="410147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Contexte et enjeux</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Contexte :</a:t>
            </a:r>
          </a:p>
          <a:p>
            <a:pPr lvl="1"/>
            <a:r>
              <a:rPr lang="fr-FR" sz="1800" b="0" dirty="0"/>
              <a:t>XXXXX</a:t>
            </a:r>
          </a:p>
          <a:p>
            <a:endParaRPr lang="fr-FR" sz="2000" dirty="0"/>
          </a:p>
          <a:p>
            <a:endParaRPr lang="fr-FR" sz="2000" dirty="0"/>
          </a:p>
          <a:p>
            <a:endParaRPr lang="fr-FR" sz="2000" dirty="0"/>
          </a:p>
          <a:p>
            <a:endParaRPr lang="fr-FR" sz="2000" dirty="0"/>
          </a:p>
          <a:p>
            <a:r>
              <a:rPr lang="fr-FR" sz="2000" dirty="0"/>
              <a:t>Problématique(s) et enjeu(x) stratégique(s) :</a:t>
            </a:r>
          </a:p>
          <a:p>
            <a:pPr lvl="1"/>
            <a:r>
              <a:rPr lang="fr-FR" sz="1800" dirty="0"/>
              <a:t>XXXXX</a:t>
            </a:r>
          </a:p>
          <a:p>
            <a:pPr marL="685800" lvl="2" indent="0">
              <a:buNone/>
            </a:pPr>
            <a:endParaRPr lang="fr-FR" sz="2000" dirty="0"/>
          </a:p>
          <a:p>
            <a:pPr marL="685800" lvl="2" indent="0">
              <a:buNone/>
            </a:pPr>
            <a:endParaRPr lang="fr-FR" sz="2000" dirty="0"/>
          </a:p>
          <a:p>
            <a:pPr marL="685800" lvl="2" indent="0">
              <a:buNone/>
            </a:pPr>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3</a:t>
            </a:fld>
            <a:endParaRPr lang="fr-FR" dirty="0"/>
          </a:p>
        </p:txBody>
      </p:sp>
    </p:spTree>
    <p:extLst>
      <p:ext uri="{BB962C8B-B14F-4D97-AF65-F5344CB8AC3E}">
        <p14:creationId xmlns:p14="http://schemas.microsoft.com/office/powerpoint/2010/main" val="22835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Objet du projet</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Contenu du projet, moyen(s), résultat(s) attendu(s) :</a:t>
            </a:r>
          </a:p>
          <a:p>
            <a:pPr lvl="1"/>
            <a:r>
              <a:rPr lang="fr-FR" sz="1800" dirty="0"/>
              <a:t>XXXXX</a:t>
            </a:r>
          </a:p>
          <a:p>
            <a:pPr marL="685800" lvl="2" indent="0">
              <a:buNone/>
            </a:pPr>
            <a:endParaRPr lang="fr-FR" sz="2000" dirty="0"/>
          </a:p>
          <a:p>
            <a:pPr marL="685800" lvl="2" indent="0">
              <a:buNone/>
            </a:pPr>
            <a:endParaRPr lang="fr-FR" sz="2000" dirty="0"/>
          </a:p>
          <a:p>
            <a:pPr marL="685800" lvl="2" indent="0">
              <a:buNone/>
            </a:pPr>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4</a:t>
            </a:fld>
            <a:endParaRPr lang="fr-FR" dirty="0"/>
          </a:p>
        </p:txBody>
      </p:sp>
    </p:spTree>
    <p:extLst>
      <p:ext uri="{BB962C8B-B14F-4D97-AF65-F5344CB8AC3E}">
        <p14:creationId xmlns:p14="http://schemas.microsoft.com/office/powerpoint/2010/main" val="3261613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Caractère innovant</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Etat de l’art :</a:t>
            </a:r>
          </a:p>
          <a:p>
            <a:pPr lvl="1"/>
            <a:r>
              <a:rPr lang="fr-FR" sz="1800" dirty="0"/>
              <a:t>XXXXX</a:t>
            </a:r>
          </a:p>
          <a:p>
            <a:endParaRPr lang="fr-FR" sz="2000" dirty="0"/>
          </a:p>
          <a:p>
            <a:endParaRPr lang="fr-FR" sz="2000" dirty="0"/>
          </a:p>
          <a:p>
            <a:endParaRPr lang="fr-FR" sz="2000" dirty="0"/>
          </a:p>
          <a:p>
            <a:endParaRPr lang="fr-FR" sz="2000" dirty="0"/>
          </a:p>
          <a:p>
            <a:r>
              <a:rPr lang="fr-FR" sz="2000" dirty="0"/>
              <a:t>Ce qu’apporte le projet par rapport à l’existant :</a:t>
            </a:r>
          </a:p>
          <a:p>
            <a:pPr lvl="1"/>
            <a:r>
              <a:rPr lang="fr-FR" sz="1800" dirty="0"/>
              <a:t>XXXXX</a:t>
            </a:r>
          </a:p>
          <a:p>
            <a:pPr marL="685800" lvl="2" indent="0">
              <a:buNone/>
            </a:pPr>
            <a:endParaRPr lang="fr-FR" sz="2000" dirty="0"/>
          </a:p>
          <a:p>
            <a:pPr marL="685800" lvl="2" indent="0">
              <a:buNone/>
            </a:pPr>
            <a:endParaRPr lang="fr-FR" sz="2000" dirty="0"/>
          </a:p>
          <a:p>
            <a:pPr marL="685800" lvl="2" indent="0">
              <a:buNone/>
            </a:pPr>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5</a:t>
            </a:fld>
            <a:endParaRPr lang="fr-FR" dirty="0"/>
          </a:p>
        </p:txBody>
      </p:sp>
    </p:spTree>
    <p:extLst>
      <p:ext uri="{BB962C8B-B14F-4D97-AF65-F5344CB8AC3E}">
        <p14:creationId xmlns:p14="http://schemas.microsoft.com/office/powerpoint/2010/main" val="154137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Synthèse des rôles attribués aux partenaires</a:t>
            </a:r>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6</a:t>
            </a:fld>
            <a:endParaRPr lang="fr-FR" dirty="0"/>
          </a:p>
        </p:txBody>
      </p:sp>
      <p:graphicFrame>
        <p:nvGraphicFramePr>
          <p:cNvPr id="8" name="Tableau 7">
            <a:extLst>
              <a:ext uri="{FF2B5EF4-FFF2-40B4-BE49-F238E27FC236}">
                <a16:creationId xmlns:a16="http://schemas.microsoft.com/office/drawing/2014/main" id="{08622718-CCE6-4E42-8A67-48318CCCD68A}"/>
              </a:ext>
            </a:extLst>
          </p:cNvPr>
          <p:cNvGraphicFramePr>
            <a:graphicFrameLocks noGrp="1"/>
          </p:cNvGraphicFramePr>
          <p:nvPr>
            <p:extLst>
              <p:ext uri="{D42A27DB-BD31-4B8C-83A1-F6EECF244321}">
                <p14:modId xmlns:p14="http://schemas.microsoft.com/office/powerpoint/2010/main" val="4117683902"/>
              </p:ext>
            </p:extLst>
          </p:nvPr>
        </p:nvGraphicFramePr>
        <p:xfrm>
          <a:off x="184710" y="900870"/>
          <a:ext cx="8648740" cy="2567058"/>
        </p:xfrm>
        <a:graphic>
          <a:graphicData uri="http://schemas.openxmlformats.org/drawingml/2006/table">
            <a:tbl>
              <a:tblPr/>
              <a:tblGrid>
                <a:gridCol w="1516574">
                  <a:extLst>
                    <a:ext uri="{9D8B030D-6E8A-4147-A177-3AD203B41FA5}">
                      <a16:colId xmlns:a16="http://schemas.microsoft.com/office/drawing/2014/main" val="1136504215"/>
                    </a:ext>
                  </a:extLst>
                </a:gridCol>
                <a:gridCol w="3926647">
                  <a:extLst>
                    <a:ext uri="{9D8B030D-6E8A-4147-A177-3AD203B41FA5}">
                      <a16:colId xmlns:a16="http://schemas.microsoft.com/office/drawing/2014/main" val="3845231408"/>
                    </a:ext>
                  </a:extLst>
                </a:gridCol>
                <a:gridCol w="1769732">
                  <a:extLst>
                    <a:ext uri="{9D8B030D-6E8A-4147-A177-3AD203B41FA5}">
                      <a16:colId xmlns:a16="http://schemas.microsoft.com/office/drawing/2014/main" val="3490297758"/>
                    </a:ext>
                  </a:extLst>
                </a:gridCol>
                <a:gridCol w="1435787">
                  <a:extLst>
                    <a:ext uri="{9D8B030D-6E8A-4147-A177-3AD203B41FA5}">
                      <a16:colId xmlns:a16="http://schemas.microsoft.com/office/drawing/2014/main" val="1276906679"/>
                    </a:ext>
                  </a:extLst>
                </a:gridCol>
              </a:tblGrid>
              <a:tr h="479357">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Partenaire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Rôle des partenaires dans le projet, compétences requises</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Coordonnées du Responsable de projet </a:t>
                      </a:r>
                    </a:p>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050" b="0" i="0" u="none" strike="noStrike" cap="none" normalizeH="0" baseline="0" dirty="0">
                          <a:ln>
                            <a:noFill/>
                          </a:ln>
                          <a:solidFill>
                            <a:schemeClr val="bg1"/>
                          </a:solidFill>
                          <a:effectLst/>
                          <a:latin typeface="Calibri" pitchFamily="34" charset="0"/>
                          <a:ea typeface="ＭＳ Ｐゴシック" charset="-128"/>
                          <a:cs typeface="ＭＳ Ｐゴシック" charset="-128"/>
                        </a:rPr>
                        <a:t>(nom, prénom, mail)</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Adresse complète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extLst>
                  <a:ext uri="{0D108BD9-81ED-4DB2-BD59-A6C34878D82A}">
                    <a16:rowId xmlns:a16="http://schemas.microsoft.com/office/drawing/2014/main" val="1034835780"/>
                  </a:ext>
                </a:extLst>
              </a:tr>
              <a:tr h="639278">
                <a:tc>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164098728"/>
                  </a:ext>
                </a:extLst>
              </a:tr>
              <a:tr h="639278">
                <a:tc>
                  <a:txBody>
                    <a:bodyPr/>
                    <a:lstStyle/>
                    <a:p>
                      <a:pPr marL="0" indent="107950" algn="l" fontAlgn="ctr"/>
                      <a:r>
                        <a:rPr lang="fr-FR" sz="1200" b="1" i="0" u="none" strike="noStrike" dirty="0">
                          <a:solidFill>
                            <a:srgbClr val="17746A"/>
                          </a:solidFill>
                          <a:effectLst/>
                          <a:latin typeface="Calibri" panose="020F0502020204030204" pitchFamily="34"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639278">
                <a:tc>
                  <a:txBody>
                    <a:bodyPr/>
                    <a:lstStyle/>
                    <a:p>
                      <a:pPr marL="0" indent="107950" algn="l" fontAlgn="ctr"/>
                      <a:r>
                        <a:rPr lang="fr-FR" sz="1200" b="1" i="0" u="none" strike="noStrike" dirty="0">
                          <a:solidFill>
                            <a:srgbClr val="17746A"/>
                          </a:solidFill>
                          <a:effectLst/>
                          <a:latin typeface="Calibri" panose="020F0502020204030204" pitchFamily="34" charset="0"/>
                        </a:rPr>
                        <a:t>Partenaire 3</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bl>
          </a:graphicData>
        </a:graphic>
      </p:graphicFrame>
    </p:spTree>
    <p:extLst>
      <p:ext uri="{BB962C8B-B14F-4D97-AF65-F5344CB8AC3E}">
        <p14:creationId xmlns:p14="http://schemas.microsoft.com/office/powerpoint/2010/main" val="2885957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Schéma d’organisation des lots</a:t>
            </a:r>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7</a:t>
            </a:fld>
            <a:endParaRPr lang="fr-FR" dirty="0"/>
          </a:p>
        </p:txBody>
      </p:sp>
      <p:sp>
        <p:nvSpPr>
          <p:cNvPr id="5" name="Rectangle à coins arrondis 4">
            <a:extLst>
              <a:ext uri="{FF2B5EF4-FFF2-40B4-BE49-F238E27FC236}">
                <a16:creationId xmlns:a16="http://schemas.microsoft.com/office/drawing/2014/main" id="{D55E825C-2985-4AD6-86B7-6AAE78F980AA}"/>
              </a:ext>
            </a:extLst>
          </p:cNvPr>
          <p:cNvSpPr>
            <a:spLocks noChangeArrowheads="1"/>
          </p:cNvSpPr>
          <p:nvPr/>
        </p:nvSpPr>
        <p:spPr bwMode="auto">
          <a:xfrm>
            <a:off x="4122177" y="832000"/>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1</a:t>
            </a:r>
          </a:p>
        </p:txBody>
      </p:sp>
      <p:sp>
        <p:nvSpPr>
          <p:cNvPr id="7" name="Rectangle à coins arrondis 5">
            <a:extLst>
              <a:ext uri="{FF2B5EF4-FFF2-40B4-BE49-F238E27FC236}">
                <a16:creationId xmlns:a16="http://schemas.microsoft.com/office/drawing/2014/main" id="{949CB5CB-A8C8-4A62-AF19-19682ADEB756}"/>
              </a:ext>
            </a:extLst>
          </p:cNvPr>
          <p:cNvSpPr>
            <a:spLocks noChangeArrowheads="1"/>
          </p:cNvSpPr>
          <p:nvPr/>
        </p:nvSpPr>
        <p:spPr bwMode="auto">
          <a:xfrm>
            <a:off x="2640458" y="1565917"/>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2</a:t>
            </a:r>
          </a:p>
        </p:txBody>
      </p:sp>
      <p:sp>
        <p:nvSpPr>
          <p:cNvPr id="8" name="Rectangle à coins arrondis 6">
            <a:extLst>
              <a:ext uri="{FF2B5EF4-FFF2-40B4-BE49-F238E27FC236}">
                <a16:creationId xmlns:a16="http://schemas.microsoft.com/office/drawing/2014/main" id="{36A1D8CA-59D1-41AF-9790-D8EBC0035F54}"/>
              </a:ext>
            </a:extLst>
          </p:cNvPr>
          <p:cNvSpPr>
            <a:spLocks noChangeArrowheads="1"/>
          </p:cNvSpPr>
          <p:nvPr/>
        </p:nvSpPr>
        <p:spPr bwMode="auto">
          <a:xfrm>
            <a:off x="5629296" y="1565915"/>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3</a:t>
            </a:r>
          </a:p>
        </p:txBody>
      </p:sp>
      <p:sp>
        <p:nvSpPr>
          <p:cNvPr id="9" name="Rectangle à coins arrondis 8">
            <a:extLst>
              <a:ext uri="{FF2B5EF4-FFF2-40B4-BE49-F238E27FC236}">
                <a16:creationId xmlns:a16="http://schemas.microsoft.com/office/drawing/2014/main" id="{14163609-38A1-4D76-9236-B5FD7CF2E990}"/>
              </a:ext>
            </a:extLst>
          </p:cNvPr>
          <p:cNvSpPr>
            <a:spLocks noChangeArrowheads="1"/>
          </p:cNvSpPr>
          <p:nvPr/>
        </p:nvSpPr>
        <p:spPr bwMode="auto">
          <a:xfrm>
            <a:off x="4134877" y="2232213"/>
            <a:ext cx="1055688" cy="821994"/>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4</a:t>
            </a:r>
          </a:p>
        </p:txBody>
      </p:sp>
      <p:sp>
        <p:nvSpPr>
          <p:cNvPr id="10" name="Rectangle à coins arrondis 9">
            <a:extLst>
              <a:ext uri="{FF2B5EF4-FFF2-40B4-BE49-F238E27FC236}">
                <a16:creationId xmlns:a16="http://schemas.microsoft.com/office/drawing/2014/main" id="{EC334E09-BFC7-4930-9526-9441983DC273}"/>
              </a:ext>
            </a:extLst>
          </p:cNvPr>
          <p:cNvSpPr>
            <a:spLocks noChangeArrowheads="1"/>
          </p:cNvSpPr>
          <p:nvPr/>
        </p:nvSpPr>
        <p:spPr bwMode="auto">
          <a:xfrm>
            <a:off x="4134877" y="3185432"/>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5</a:t>
            </a:r>
          </a:p>
        </p:txBody>
      </p:sp>
      <p:cxnSp>
        <p:nvCxnSpPr>
          <p:cNvPr id="11" name="Connecteur en angle 11">
            <a:extLst>
              <a:ext uri="{FF2B5EF4-FFF2-40B4-BE49-F238E27FC236}">
                <a16:creationId xmlns:a16="http://schemas.microsoft.com/office/drawing/2014/main" id="{0C2307CC-6983-4744-B12A-5BC9B06DA406}"/>
              </a:ext>
            </a:extLst>
          </p:cNvPr>
          <p:cNvCxnSpPr>
            <a:cxnSpLocks noChangeShapeType="1"/>
            <a:stCxn id="5" idx="3"/>
            <a:endCxn id="8" idx="0"/>
          </p:cNvCxnSpPr>
          <p:nvPr/>
        </p:nvCxnSpPr>
        <p:spPr bwMode="auto">
          <a:xfrm>
            <a:off x="5177865" y="1243695"/>
            <a:ext cx="979275" cy="322220"/>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2" name="Connecteur en angle 13">
            <a:extLst>
              <a:ext uri="{FF2B5EF4-FFF2-40B4-BE49-F238E27FC236}">
                <a16:creationId xmlns:a16="http://schemas.microsoft.com/office/drawing/2014/main" id="{469043E2-1B93-44A4-999D-A60C2EF9D87A}"/>
              </a:ext>
            </a:extLst>
          </p:cNvPr>
          <p:cNvCxnSpPr>
            <a:cxnSpLocks noChangeShapeType="1"/>
            <a:stCxn id="5" idx="1"/>
            <a:endCxn id="7" idx="0"/>
          </p:cNvCxnSpPr>
          <p:nvPr/>
        </p:nvCxnSpPr>
        <p:spPr bwMode="auto">
          <a:xfrm rot="10800000" flipV="1">
            <a:off x="3168303" y="1243695"/>
            <a:ext cx="953875" cy="322222"/>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3" name="Connecteur en angle 15">
            <a:extLst>
              <a:ext uri="{FF2B5EF4-FFF2-40B4-BE49-F238E27FC236}">
                <a16:creationId xmlns:a16="http://schemas.microsoft.com/office/drawing/2014/main" id="{375D848B-DD24-4848-8E4F-F74E19722D81}"/>
              </a:ext>
            </a:extLst>
          </p:cNvPr>
          <p:cNvCxnSpPr>
            <a:cxnSpLocks noChangeShapeType="1"/>
            <a:stCxn id="8" idx="2"/>
            <a:endCxn id="9" idx="3"/>
          </p:cNvCxnSpPr>
          <p:nvPr/>
        </p:nvCxnSpPr>
        <p:spPr bwMode="auto">
          <a:xfrm rot="5400000">
            <a:off x="5546901" y="2032970"/>
            <a:ext cx="253905" cy="966575"/>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4" name="Connecteur en angle 17">
            <a:extLst>
              <a:ext uri="{FF2B5EF4-FFF2-40B4-BE49-F238E27FC236}">
                <a16:creationId xmlns:a16="http://schemas.microsoft.com/office/drawing/2014/main" id="{3D65E295-582D-48E3-A271-9E2DCA64DB15}"/>
              </a:ext>
            </a:extLst>
          </p:cNvPr>
          <p:cNvCxnSpPr>
            <a:cxnSpLocks noChangeShapeType="1"/>
            <a:stCxn id="7" idx="2"/>
            <a:endCxn id="9" idx="1"/>
          </p:cNvCxnSpPr>
          <p:nvPr/>
        </p:nvCxnSpPr>
        <p:spPr bwMode="auto">
          <a:xfrm rot="16200000" flipH="1">
            <a:off x="3524638" y="2032970"/>
            <a:ext cx="253903" cy="966575"/>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5" name="Connecteur droit avec flèche 19">
            <a:extLst>
              <a:ext uri="{FF2B5EF4-FFF2-40B4-BE49-F238E27FC236}">
                <a16:creationId xmlns:a16="http://schemas.microsoft.com/office/drawing/2014/main" id="{50E32B0C-C326-485B-AFF2-E79BFB392144}"/>
              </a:ext>
            </a:extLst>
          </p:cNvPr>
          <p:cNvCxnSpPr>
            <a:cxnSpLocks noChangeShapeType="1"/>
            <a:stCxn id="9" idx="2"/>
            <a:endCxn id="10" idx="0"/>
          </p:cNvCxnSpPr>
          <p:nvPr/>
        </p:nvCxnSpPr>
        <p:spPr bwMode="auto">
          <a:xfrm>
            <a:off x="4662721" y="3054207"/>
            <a:ext cx="0" cy="131225"/>
          </a:xfrm>
          <a:prstGeom prst="straightConnector1">
            <a:avLst/>
          </a:prstGeom>
          <a:noFill/>
          <a:ln w="9525" algn="ctr">
            <a:solidFill>
              <a:srgbClr val="17746A"/>
            </a:solidFill>
            <a:round/>
            <a:headEnd/>
            <a:tailEnd type="arrow" w="med" len="med"/>
          </a:ln>
          <a:extLst>
            <a:ext uri="{909E8E84-426E-40DD-AFC4-6F175D3DCCD1}">
              <a14:hiddenFill xmlns:a14="http://schemas.microsoft.com/office/drawing/2010/main">
                <a:noFill/>
              </a14:hiddenFill>
            </a:ext>
          </a:extLst>
        </p:spPr>
      </p:cxnSp>
      <p:sp>
        <p:nvSpPr>
          <p:cNvPr id="16" name="Rectangle à coins arrondis 9">
            <a:extLst>
              <a:ext uri="{FF2B5EF4-FFF2-40B4-BE49-F238E27FC236}">
                <a16:creationId xmlns:a16="http://schemas.microsoft.com/office/drawing/2014/main" id="{6E94E5C3-0256-4460-BD7D-2C1ED11E47BD}"/>
              </a:ext>
            </a:extLst>
          </p:cNvPr>
          <p:cNvSpPr>
            <a:spLocks noChangeArrowheads="1"/>
          </p:cNvSpPr>
          <p:nvPr/>
        </p:nvSpPr>
        <p:spPr bwMode="auto">
          <a:xfrm>
            <a:off x="4134877" y="4140047"/>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6</a:t>
            </a:r>
          </a:p>
        </p:txBody>
      </p:sp>
      <p:cxnSp>
        <p:nvCxnSpPr>
          <p:cNvPr id="17" name="Connecteur droit avec flèche 16">
            <a:extLst>
              <a:ext uri="{FF2B5EF4-FFF2-40B4-BE49-F238E27FC236}">
                <a16:creationId xmlns:a16="http://schemas.microsoft.com/office/drawing/2014/main" id="{4C42A5B6-D7A6-404F-9846-13643E2A1ABF}"/>
              </a:ext>
            </a:extLst>
          </p:cNvPr>
          <p:cNvCxnSpPr>
            <a:cxnSpLocks noChangeShapeType="1"/>
            <a:stCxn id="10" idx="2"/>
            <a:endCxn id="16" idx="0"/>
          </p:cNvCxnSpPr>
          <p:nvPr/>
        </p:nvCxnSpPr>
        <p:spPr bwMode="auto">
          <a:xfrm>
            <a:off x="4662721" y="4008822"/>
            <a:ext cx="0" cy="131225"/>
          </a:xfrm>
          <a:prstGeom prst="straightConnector1">
            <a:avLst/>
          </a:prstGeom>
          <a:noFill/>
          <a:ln w="9525" algn="ctr">
            <a:solidFill>
              <a:srgbClr val="17746A"/>
            </a:solidFill>
            <a:round/>
            <a:headEnd/>
            <a:tailEnd type="arrow" w="med" len="med"/>
          </a:ln>
          <a:extLst>
            <a:ext uri="{909E8E84-426E-40DD-AFC4-6F175D3DCCD1}">
              <a14:hiddenFill xmlns:a14="http://schemas.microsoft.com/office/drawing/2010/main">
                <a:noFill/>
              </a14:hiddenFill>
            </a:ext>
          </a:extLst>
        </p:spPr>
      </p:cxnSp>
      <p:sp>
        <p:nvSpPr>
          <p:cNvPr id="18" name="WordArt 17">
            <a:extLst>
              <a:ext uri="{FF2B5EF4-FFF2-40B4-BE49-F238E27FC236}">
                <a16:creationId xmlns:a16="http://schemas.microsoft.com/office/drawing/2014/main" id="{780FBA4C-FD7F-4A47-8BF5-B792F701BB58}"/>
              </a:ext>
            </a:extLst>
          </p:cNvPr>
          <p:cNvSpPr>
            <a:spLocks noChangeArrowheads="1" noChangeShapeType="1" noTextEdit="1"/>
          </p:cNvSpPr>
          <p:nvPr/>
        </p:nvSpPr>
        <p:spPr bwMode="auto">
          <a:xfrm rot="-866642">
            <a:off x="371604" y="1744833"/>
            <a:ext cx="2137004" cy="569395"/>
          </a:xfrm>
          <a:prstGeom prst="rect">
            <a:avLst/>
          </a:prstGeom>
        </p:spPr>
        <p:txBody>
          <a:bodyPr wrap="none" fromWordArt="1">
            <a:prstTxWarp prst="textPlain">
              <a:avLst>
                <a:gd name="adj" fmla="val 50000"/>
              </a:avLst>
            </a:prstTxWarp>
          </a:bodyPr>
          <a:lstStyle/>
          <a:p>
            <a:pPr algn="ctr"/>
            <a:r>
              <a:rPr lang="fr-FR" sz="3600" kern="10" dirty="0">
                <a:ln w="9525">
                  <a:solidFill>
                    <a:srgbClr val="000000"/>
                  </a:solidFill>
                  <a:round/>
                  <a:headEnd/>
                  <a:tailEnd/>
                </a:ln>
                <a:solidFill>
                  <a:srgbClr val="FFFFFF"/>
                </a:solidFill>
                <a:latin typeface="Arial Black" panose="020B0A04020102020204" pitchFamily="34" charset="0"/>
              </a:rPr>
              <a:t>Exemple</a:t>
            </a:r>
          </a:p>
        </p:txBody>
      </p:sp>
      <p:sp>
        <p:nvSpPr>
          <p:cNvPr id="46" name="Oval 37">
            <a:extLst>
              <a:ext uri="{FF2B5EF4-FFF2-40B4-BE49-F238E27FC236}">
                <a16:creationId xmlns:a16="http://schemas.microsoft.com/office/drawing/2014/main" id="{D759DA93-08F0-4055-8F2C-CB9AD6335EF8}"/>
              </a:ext>
            </a:extLst>
          </p:cNvPr>
          <p:cNvSpPr>
            <a:spLocks noChangeArrowheads="1"/>
          </p:cNvSpPr>
          <p:nvPr/>
        </p:nvSpPr>
        <p:spPr bwMode="auto">
          <a:xfrm>
            <a:off x="689345" y="816141"/>
            <a:ext cx="504000" cy="504000"/>
          </a:xfrm>
          <a:prstGeom prst="ellipse">
            <a:avLst/>
          </a:prstGeom>
          <a:solidFill>
            <a:srgbClr val="17746A"/>
          </a:solidFill>
          <a:ln>
            <a:noFill/>
          </a:ln>
        </p:spPr>
        <p:txBody>
          <a:bodyPr wrap="none" anchor="ctr"/>
          <a:lstStyle>
            <a:lvl1pPr>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endParaRPr lang="en-US" altLang="fr-FR" b="1">
              <a:solidFill>
                <a:schemeClr val="tx1"/>
              </a:solidFill>
              <a:latin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87464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Planning et budget</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135166" y="732651"/>
            <a:ext cx="8572500" cy="1121330"/>
          </a:xfrm>
        </p:spPr>
        <p:txBody>
          <a:bodyPr>
            <a:noAutofit/>
          </a:bodyPr>
          <a:lstStyle/>
          <a:p>
            <a:r>
              <a:rPr lang="fr-FR" sz="2000" dirty="0"/>
              <a:t>Durée du projet : </a:t>
            </a:r>
            <a:r>
              <a:rPr lang="fr-FR" sz="1800" b="0" dirty="0"/>
              <a:t>XXXXX</a:t>
            </a:r>
            <a:endParaRPr lang="fr-FR" sz="2000" b="0" dirty="0"/>
          </a:p>
          <a:p>
            <a:r>
              <a:rPr lang="fr-FR" sz="2000" dirty="0"/>
              <a:t>Date de démarrage envisagée : </a:t>
            </a:r>
            <a:r>
              <a:rPr lang="fr-FR" sz="1800" b="0" dirty="0"/>
              <a:t>XXXXX</a:t>
            </a:r>
          </a:p>
          <a:p>
            <a:r>
              <a:rPr lang="fr-FR" sz="2000" dirty="0"/>
              <a:t>Budget : </a:t>
            </a:r>
          </a:p>
          <a:p>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8</a:t>
            </a:fld>
            <a:endParaRPr lang="fr-FR" dirty="0"/>
          </a:p>
        </p:txBody>
      </p:sp>
      <p:graphicFrame>
        <p:nvGraphicFramePr>
          <p:cNvPr id="8" name="Tableau 7">
            <a:extLst>
              <a:ext uri="{FF2B5EF4-FFF2-40B4-BE49-F238E27FC236}">
                <a16:creationId xmlns:a16="http://schemas.microsoft.com/office/drawing/2014/main" id="{A2530660-4BA3-46D5-A448-B21F75B44C2D}"/>
              </a:ext>
            </a:extLst>
          </p:cNvPr>
          <p:cNvGraphicFramePr>
            <a:graphicFrameLocks noGrp="1"/>
          </p:cNvGraphicFramePr>
          <p:nvPr>
            <p:extLst>
              <p:ext uri="{D42A27DB-BD31-4B8C-83A1-F6EECF244321}">
                <p14:modId xmlns:p14="http://schemas.microsoft.com/office/powerpoint/2010/main" val="1049245126"/>
              </p:ext>
            </p:extLst>
          </p:nvPr>
        </p:nvGraphicFramePr>
        <p:xfrm>
          <a:off x="915989" y="1989168"/>
          <a:ext cx="7312022" cy="2680595"/>
        </p:xfrm>
        <a:graphic>
          <a:graphicData uri="http://schemas.openxmlformats.org/drawingml/2006/table">
            <a:tbl>
              <a:tblPr/>
              <a:tblGrid>
                <a:gridCol w="1324652">
                  <a:extLst>
                    <a:ext uri="{9D8B030D-6E8A-4147-A177-3AD203B41FA5}">
                      <a16:colId xmlns:a16="http://schemas.microsoft.com/office/drawing/2014/main" val="1136504215"/>
                    </a:ext>
                  </a:extLst>
                </a:gridCol>
                <a:gridCol w="1995790">
                  <a:extLst>
                    <a:ext uri="{9D8B030D-6E8A-4147-A177-3AD203B41FA5}">
                      <a16:colId xmlns:a16="http://schemas.microsoft.com/office/drawing/2014/main" val="3845231408"/>
                    </a:ext>
                  </a:extLst>
                </a:gridCol>
                <a:gridCol w="1995790">
                  <a:extLst>
                    <a:ext uri="{9D8B030D-6E8A-4147-A177-3AD203B41FA5}">
                      <a16:colId xmlns:a16="http://schemas.microsoft.com/office/drawing/2014/main" val="2326117624"/>
                    </a:ext>
                  </a:extLst>
                </a:gridCol>
                <a:gridCol w="1995790">
                  <a:extLst>
                    <a:ext uri="{9D8B030D-6E8A-4147-A177-3AD203B41FA5}">
                      <a16:colId xmlns:a16="http://schemas.microsoft.com/office/drawing/2014/main" val="3008646087"/>
                    </a:ext>
                  </a:extLst>
                </a:gridCol>
              </a:tblGrid>
              <a:tr h="250864">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Partenaire</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defRPr/>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Autofinancement</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Montant sur lequel est sollicitée une aide financière</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defRPr/>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Coût total</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extLst>
                  <a:ext uri="{0D108BD9-81ED-4DB2-BD59-A6C34878D82A}">
                    <a16:rowId xmlns:a16="http://schemas.microsoft.com/office/drawing/2014/main" val="1034835780"/>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164098728"/>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3</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1" i="0" u="none" strike="noStrike" cap="none" normalizeH="0" baseline="0" dirty="0">
                        <a:ln>
                          <a:noFill/>
                        </a:ln>
                        <a:solidFill>
                          <a:srgbClr val="EC7404"/>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069407841"/>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lang="fr-FR" altLang="fr-FR" sz="1600" b="1" i="0" u="none" strike="noStrike" kern="1200" dirty="0">
                          <a:solidFill>
                            <a:srgbClr val="17746A"/>
                          </a:solidFill>
                          <a:effectLst/>
                          <a:latin typeface="Calibri" panose="020F0502020204030204" pitchFamily="34" charset="0"/>
                          <a:ea typeface="+mn-ea"/>
                          <a:cs typeface="+mn-cs"/>
                        </a:rPr>
                        <a:t>TOTAL</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689835057"/>
                  </a:ext>
                </a:extLst>
              </a:tr>
            </a:tbl>
          </a:graphicData>
        </a:graphic>
      </p:graphicFrame>
    </p:spTree>
    <p:extLst>
      <p:ext uri="{BB962C8B-B14F-4D97-AF65-F5344CB8AC3E}">
        <p14:creationId xmlns:p14="http://schemas.microsoft.com/office/powerpoint/2010/main" val="36283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a:xfrm>
            <a:off x="278601" y="92259"/>
            <a:ext cx="7312022" cy="434481"/>
          </a:xfrm>
        </p:spPr>
        <p:txBody>
          <a:bodyPr/>
          <a:lstStyle/>
          <a:p>
            <a:r>
              <a:rPr lang="fr-FR" dirty="0"/>
              <a:t>Impacts technologique et scientifique du projet</a:t>
            </a:r>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9</a:t>
            </a:fld>
            <a:endParaRPr lang="fr-FR" dirty="0"/>
          </a:p>
        </p:txBody>
      </p:sp>
      <p:graphicFrame>
        <p:nvGraphicFramePr>
          <p:cNvPr id="8" name="Tableau 7">
            <a:extLst>
              <a:ext uri="{FF2B5EF4-FFF2-40B4-BE49-F238E27FC236}">
                <a16:creationId xmlns:a16="http://schemas.microsoft.com/office/drawing/2014/main" id="{08622718-CCE6-4E42-8A67-48318CCCD68A}"/>
              </a:ext>
            </a:extLst>
          </p:cNvPr>
          <p:cNvGraphicFramePr>
            <a:graphicFrameLocks noGrp="1"/>
          </p:cNvGraphicFramePr>
          <p:nvPr>
            <p:extLst>
              <p:ext uri="{D42A27DB-BD31-4B8C-83A1-F6EECF244321}">
                <p14:modId xmlns:p14="http://schemas.microsoft.com/office/powerpoint/2010/main" val="3587160198"/>
              </p:ext>
            </p:extLst>
          </p:nvPr>
        </p:nvGraphicFramePr>
        <p:xfrm>
          <a:off x="611870" y="1146769"/>
          <a:ext cx="7661468" cy="2693180"/>
        </p:xfrm>
        <a:graphic>
          <a:graphicData uri="http://schemas.openxmlformats.org/drawingml/2006/table">
            <a:tbl>
              <a:tblPr/>
              <a:tblGrid>
                <a:gridCol w="1092679">
                  <a:extLst>
                    <a:ext uri="{9D8B030D-6E8A-4147-A177-3AD203B41FA5}">
                      <a16:colId xmlns:a16="http://schemas.microsoft.com/office/drawing/2014/main" val="1136504215"/>
                    </a:ext>
                  </a:extLst>
                </a:gridCol>
                <a:gridCol w="1102836">
                  <a:extLst>
                    <a:ext uri="{9D8B030D-6E8A-4147-A177-3AD203B41FA5}">
                      <a16:colId xmlns:a16="http://schemas.microsoft.com/office/drawing/2014/main" val="2326117624"/>
                    </a:ext>
                  </a:extLst>
                </a:gridCol>
                <a:gridCol w="1102837">
                  <a:extLst>
                    <a:ext uri="{9D8B030D-6E8A-4147-A177-3AD203B41FA5}">
                      <a16:colId xmlns:a16="http://schemas.microsoft.com/office/drawing/2014/main" val="3008646087"/>
                    </a:ext>
                  </a:extLst>
                </a:gridCol>
                <a:gridCol w="1274254">
                  <a:extLst>
                    <a:ext uri="{9D8B030D-6E8A-4147-A177-3AD203B41FA5}">
                      <a16:colId xmlns:a16="http://schemas.microsoft.com/office/drawing/2014/main" val="558337716"/>
                    </a:ext>
                  </a:extLst>
                </a:gridCol>
                <a:gridCol w="1078302">
                  <a:extLst>
                    <a:ext uri="{9D8B030D-6E8A-4147-A177-3AD203B41FA5}">
                      <a16:colId xmlns:a16="http://schemas.microsoft.com/office/drawing/2014/main" val="3533345184"/>
                    </a:ext>
                  </a:extLst>
                </a:gridCol>
                <a:gridCol w="1052422">
                  <a:extLst>
                    <a:ext uri="{9D8B030D-6E8A-4147-A177-3AD203B41FA5}">
                      <a16:colId xmlns:a16="http://schemas.microsoft.com/office/drawing/2014/main" val="2994645757"/>
                    </a:ext>
                  </a:extLst>
                </a:gridCol>
                <a:gridCol w="958138">
                  <a:extLst>
                    <a:ext uri="{9D8B030D-6E8A-4147-A177-3AD203B41FA5}">
                      <a16:colId xmlns:a16="http://schemas.microsoft.com/office/drawing/2014/main" val="3865058376"/>
                    </a:ext>
                  </a:extLst>
                </a:gridCol>
              </a:tblGrid>
              <a:tr h="0">
                <a:tc rowSpan="2">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Partenaire</a:t>
                      </a:r>
                    </a:p>
                  </a:txBody>
                  <a:tcPr marL="91442" marR="91442" marT="45733" marB="45733"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gridSpan="6">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Rayonnement scientifique et technique prévisionnel</a:t>
                      </a:r>
                      <a:endParaRPr kumimoji="0" lang="fr-FR" altLang="fr-FR" sz="1200" b="0" i="0" u="sng"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noFill/>
                  </a:tcPr>
                </a:tc>
                <a:extLst>
                  <a:ext uri="{0D108BD9-81ED-4DB2-BD59-A6C34878D82A}">
                    <a16:rowId xmlns:a16="http://schemas.microsoft.com/office/drawing/2014/main" val="1034835780"/>
                  </a:ext>
                </a:extLst>
              </a:tr>
              <a:tr h="444679">
                <a:tc vMerge="1">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Nouvelles connaissances acquises sur…</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Publications scientifiques, Posters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Publications professionnelles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Brevets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Nouvel outil, pilote</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Autres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extLst>
                  <a:ext uri="{0D108BD9-81ED-4DB2-BD59-A6C34878D82A}">
                    <a16:rowId xmlns:a16="http://schemas.microsoft.com/office/drawing/2014/main" val="2164098728"/>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1" i="0" u="none" strike="noStrike" cap="none" normalizeH="0" baseline="0" dirty="0">
                        <a:ln>
                          <a:noFill/>
                        </a:ln>
                        <a:solidFill>
                          <a:srgbClr val="EC7404"/>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069407841"/>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lang="fr-FR" altLang="fr-FR" sz="1200" b="1" i="0" u="none" strike="noStrike" kern="1200" dirty="0">
                        <a:solidFill>
                          <a:srgbClr val="17746A"/>
                        </a:solidFill>
                        <a:effectLst/>
                        <a:latin typeface="Calibri" panose="020F0502020204030204" pitchFamily="34" charset="0"/>
                        <a:ea typeface="+mn-ea"/>
                        <a:cs typeface="+mn-cs"/>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689835057"/>
                  </a:ext>
                </a:extLst>
              </a:tr>
            </a:tbl>
          </a:graphicData>
        </a:graphic>
      </p:graphicFrame>
    </p:spTree>
    <p:extLst>
      <p:ext uri="{BB962C8B-B14F-4D97-AF65-F5344CB8AC3E}">
        <p14:creationId xmlns:p14="http://schemas.microsoft.com/office/powerpoint/2010/main" val="15244677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8D4E33DC4D0E74A873258D688E3FFE0" ma:contentTypeVersion="12" ma:contentTypeDescription="Crée un document." ma:contentTypeScope="" ma:versionID="b80360d5cdb7138cac4878f3ab71d9f2">
  <xsd:schema xmlns:xsd="http://www.w3.org/2001/XMLSchema" xmlns:xs="http://www.w3.org/2001/XMLSchema" xmlns:p="http://schemas.microsoft.com/office/2006/metadata/properties" xmlns:ns3="18dc6383-4681-4189-9d5c-2bb012ccb36e" xmlns:ns4="93f304bf-701a-4702-bb0d-f934cce0b510" targetNamespace="http://schemas.microsoft.com/office/2006/metadata/properties" ma:root="true" ma:fieldsID="e7bed835e6f8abfa5b2a817e9672d1a0" ns3:_="" ns4:_="">
    <xsd:import namespace="18dc6383-4681-4189-9d5c-2bb012ccb36e"/>
    <xsd:import namespace="93f304bf-701a-4702-bb0d-f934cce0b51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dc6383-4681-4189-9d5c-2bb012ccb3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f304bf-701a-4702-bb0d-f934cce0b510" elementFormDefault="qualified">
    <xsd:import namespace="http://schemas.microsoft.com/office/2006/documentManagement/types"/>
    <xsd:import namespace="http://schemas.microsoft.com/office/infopath/2007/PartnerControls"/>
    <xsd:element name="SharedWithUsers" ma:index="15"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Partagé avec détails" ma:internalName="SharedWithDetails" ma:readOnly="true">
      <xsd:simpleType>
        <xsd:restriction base="dms:Note">
          <xsd:maxLength value="255"/>
        </xsd:restriction>
      </xsd:simpleType>
    </xsd:element>
    <xsd:element name="SharingHintHash" ma:index="17"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A8F85F3-06FA-4072-9965-3CE70F2B395B}">
  <ds:schemaRefs>
    <ds:schemaRef ds:uri="http://schemas.microsoft.com/sharepoint/v3/contenttype/forms"/>
  </ds:schemaRefs>
</ds:datastoreItem>
</file>

<file path=customXml/itemProps2.xml><?xml version="1.0" encoding="utf-8"?>
<ds:datastoreItem xmlns:ds="http://schemas.openxmlformats.org/officeDocument/2006/customXml" ds:itemID="{E630CFDE-3560-4F91-8299-18F2364C10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dc6383-4681-4189-9d5c-2bb012ccb36e"/>
    <ds:schemaRef ds:uri="93f304bf-701a-4702-bb0d-f934cce0b5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D68D98-7B0F-4FA9-AA32-FE647268B064}">
  <ds:schemaRefs>
    <ds:schemaRef ds:uri="http://purl.org/dc/elements/1.1/"/>
    <ds:schemaRef ds:uri="http://purl.org/dc/dcmitype/"/>
    <ds:schemaRef ds:uri="18dc6383-4681-4189-9d5c-2bb012ccb36e"/>
    <ds:schemaRef ds:uri="93f304bf-701a-4702-bb0d-f934cce0b510"/>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4122</TotalTime>
  <Words>1019</Words>
  <Application>Microsoft Office PowerPoint</Application>
  <PresentationFormat>Affichage à l'écran (16:9)</PresentationFormat>
  <Paragraphs>194</Paragraphs>
  <Slides>13</Slides>
  <Notes>12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ＭＳ Ｐゴシック</vt:lpstr>
      <vt:lpstr>Arial</vt:lpstr>
      <vt:lpstr>Arial Black</vt:lpstr>
      <vt:lpstr>Arial Unicode MS</vt:lpstr>
      <vt:lpstr>Calibri</vt:lpstr>
      <vt:lpstr>Calibri Light</vt:lpstr>
      <vt:lpstr>Helvetica</vt:lpstr>
      <vt:lpstr>Thème Office</vt:lpstr>
      <vt:lpstr>Présentation PowerPoint</vt:lpstr>
      <vt:lpstr>Positionnement du projet sur les Axes thématiques et Domaines d’Innovation prioritaires de Valorial</vt:lpstr>
      <vt:lpstr>Contexte et enjeux</vt:lpstr>
      <vt:lpstr>Objet du projet</vt:lpstr>
      <vt:lpstr>Caractère innovant</vt:lpstr>
      <vt:lpstr>Synthèse des rôles attribués aux partenaires</vt:lpstr>
      <vt:lpstr>Schéma d’organisation des lots</vt:lpstr>
      <vt:lpstr>Planning et budget</vt:lpstr>
      <vt:lpstr>Impacts technologique et scientifique du projet</vt:lpstr>
      <vt:lpstr>Impacts socio-économique</vt:lpstr>
      <vt:lpstr>Impacts environnementaux</vt:lpstr>
      <vt:lpstr>Réseau scientifique et technique - Réglementation</vt:lpstr>
      <vt:lpstr>Composition du comité de labellisation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Christophe JAN</dc:creator>
  <cp:lastModifiedBy>Gwenn WEBER</cp:lastModifiedBy>
  <cp:revision>72</cp:revision>
  <dcterms:created xsi:type="dcterms:W3CDTF">2020-08-19T15:34:34Z</dcterms:created>
  <dcterms:modified xsi:type="dcterms:W3CDTF">2024-09-12T12:52:27Z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0x01010098D4E33DC4D0E74A873258D688E3FFE0</vt:lpwstr>
  </property>
</Properties>
</file>