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8"/>
  </p:notesMasterIdLst>
  <p:handoutMasterIdLst>
    <p:handoutMasterId r:id="rId19"/>
  </p:handoutMasterIdLst>
  <p:sldIdLst>
    <p:sldId id="848" r:id="rId5"/>
    <p:sldId id="858" r:id="rId6"/>
    <p:sldId id="884" r:id="rId7"/>
    <p:sldId id="864" r:id="rId8"/>
    <p:sldId id="868" r:id="rId9"/>
    <p:sldId id="866" r:id="rId10"/>
    <p:sldId id="870" r:id="rId11"/>
    <p:sldId id="875" r:id="rId12"/>
    <p:sldId id="880" r:id="rId13"/>
    <p:sldId id="885" r:id="rId14"/>
    <p:sldId id="877" r:id="rId15"/>
    <p:sldId id="883" r:id="rId16"/>
    <p:sldId id="854" r:id="rId17"/>
  </p:sldIdLst>
  <p:sldSz cx="9144000" cy="5143500" type="screen16x9"/>
  <p:notesSz cx="6858000" cy="9144000"/>
  <p:defaultTextStyle>
    <a:defPPr>
      <a:defRPr lang="fr-FR"/>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1620">
          <p15:clr>
            <a:srgbClr val="A4A3A4"/>
          </p15:clr>
        </p15:guide>
        <p15:guide id="4"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ophe JAN" initials="CJ" lastIdx="1" clrIdx="0">
    <p:extLst>
      <p:ext uri="{19B8F6BF-5375-455C-9EA6-DF929625EA0E}">
        <p15:presenceInfo xmlns:p15="http://schemas.microsoft.com/office/powerpoint/2012/main" userId="Christophe J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0A010"/>
    <a:srgbClr val="F6A200"/>
    <a:srgbClr val="7E842C"/>
    <a:srgbClr val="B3CE4D"/>
    <a:srgbClr val="887E77"/>
    <a:srgbClr val="1774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523" autoAdjust="0"/>
  </p:normalViewPr>
  <p:slideViewPr>
    <p:cSldViewPr snapToGrid="0">
      <p:cViewPr varScale="1">
        <p:scale>
          <a:sx n="83" d="100"/>
          <a:sy n="83" d="100"/>
        </p:scale>
        <p:origin x="1378" y="86"/>
      </p:cViewPr>
      <p:guideLst>
        <p:guide orient="horz" pos="2160"/>
        <p:guide pos="3840"/>
        <p:guide orient="horz" pos="162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wenn WEBER" userId="7532d884-b230-4eb9-ada5-e2d2e25dad53" providerId="ADAL" clId="{D2DD2DDA-A584-4F70-AB98-413C0460025D}"/>
    <pc:docChg chg="modSld">
      <pc:chgData name="Gwenn WEBER" userId="7532d884-b230-4eb9-ada5-e2d2e25dad53" providerId="ADAL" clId="{D2DD2DDA-A584-4F70-AB98-413C0460025D}" dt="2025-09-11T15:43:37.776" v="2" actId="2164"/>
      <pc:docMkLst>
        <pc:docMk/>
      </pc:docMkLst>
      <pc:sldChg chg="modSp mod">
        <pc:chgData name="Gwenn WEBER" userId="7532d884-b230-4eb9-ada5-e2d2e25dad53" providerId="ADAL" clId="{D2DD2DDA-A584-4F70-AB98-413C0460025D}" dt="2025-09-11T15:43:21.877" v="1" actId="6549"/>
        <pc:sldMkLst>
          <pc:docMk/>
          <pc:sldMk cId="3843535705" sldId="848"/>
        </pc:sldMkLst>
        <pc:spChg chg="mod">
          <ac:chgData name="Gwenn WEBER" userId="7532d884-b230-4eb9-ada5-e2d2e25dad53" providerId="ADAL" clId="{D2DD2DDA-A584-4F70-AB98-413C0460025D}" dt="2025-09-11T15:43:21.877" v="1" actId="6549"/>
          <ac:spMkLst>
            <pc:docMk/>
            <pc:sldMk cId="3843535705" sldId="848"/>
            <ac:spMk id="3" creationId="{44425C1F-AB7B-0DD4-8328-7424E471614F}"/>
          </ac:spMkLst>
        </pc:spChg>
      </pc:sldChg>
      <pc:sldChg chg="modSp mod">
        <pc:chgData name="Gwenn WEBER" userId="7532d884-b230-4eb9-ada5-e2d2e25dad53" providerId="ADAL" clId="{D2DD2DDA-A584-4F70-AB98-413C0460025D}" dt="2025-09-11T15:43:37.776" v="2" actId="2164"/>
        <pc:sldMkLst>
          <pc:docMk/>
          <pc:sldMk cId="79572400" sldId="854"/>
        </pc:sldMkLst>
        <pc:graphicFrameChg chg="modGraphic">
          <ac:chgData name="Gwenn WEBER" userId="7532d884-b230-4eb9-ada5-e2d2e25dad53" providerId="ADAL" clId="{D2DD2DDA-A584-4F70-AB98-413C0460025D}" dt="2025-09-11T15:43:37.776" v="2" actId="2164"/>
          <ac:graphicFrameMkLst>
            <pc:docMk/>
            <pc:sldMk cId="79572400" sldId="854"/>
            <ac:graphicFrameMk id="7" creationId="{AB487BB8-CF93-5A54-1E38-6361F4C25072}"/>
          </ac:graphicFrameMkLst>
        </pc:graphicFrameChg>
      </pc:sldChg>
    </pc:docChg>
  </pc:docChgLst>
  <pc:docChgLst>
    <pc:chgData name="Gwenn WEBER" userId="7532d884-b230-4eb9-ada5-e2d2e25dad53" providerId="ADAL" clId="{48C31777-BCCD-4DAD-BC20-17FAD2CDF16A}"/>
    <pc:docChg chg="undo custSel addSld delSld modSld sldOrd">
      <pc:chgData name="Gwenn WEBER" userId="7532d884-b230-4eb9-ada5-e2d2e25dad53" providerId="ADAL" clId="{48C31777-BCCD-4DAD-BC20-17FAD2CDF16A}" dt="2025-02-19T15:51:50.467" v="120" actId="47"/>
      <pc:docMkLst>
        <pc:docMk/>
      </pc:docMkLst>
      <pc:sldChg chg="del">
        <pc:chgData name="Gwenn WEBER" userId="7532d884-b230-4eb9-ada5-e2d2e25dad53" providerId="ADAL" clId="{48C31777-BCCD-4DAD-BC20-17FAD2CDF16A}" dt="2025-02-19T15:46:29.841" v="17" actId="47"/>
        <pc:sldMkLst>
          <pc:docMk/>
          <pc:sldMk cId="3369747713" sldId="827"/>
        </pc:sldMkLst>
      </pc:sldChg>
      <pc:sldChg chg="add del">
        <pc:chgData name="Gwenn WEBER" userId="7532d884-b230-4eb9-ada5-e2d2e25dad53" providerId="ADAL" clId="{48C31777-BCCD-4DAD-BC20-17FAD2CDF16A}" dt="2025-02-19T15:51:50.467" v="120" actId="47"/>
        <pc:sldMkLst>
          <pc:docMk/>
          <pc:sldMk cId="1182028016" sldId="828"/>
        </pc:sldMkLst>
      </pc:sldChg>
      <pc:sldChg chg="add del">
        <pc:chgData name="Gwenn WEBER" userId="7532d884-b230-4eb9-ada5-e2d2e25dad53" providerId="ADAL" clId="{48C31777-BCCD-4DAD-BC20-17FAD2CDF16A}" dt="2025-02-19T15:51:50.467" v="120" actId="47"/>
        <pc:sldMkLst>
          <pc:docMk/>
          <pc:sldMk cId="1289178100" sldId="830"/>
        </pc:sldMkLst>
      </pc:sldChg>
      <pc:sldChg chg="del">
        <pc:chgData name="Gwenn WEBER" userId="7532d884-b230-4eb9-ada5-e2d2e25dad53" providerId="ADAL" clId="{48C31777-BCCD-4DAD-BC20-17FAD2CDF16A}" dt="2025-02-19T15:47:04.902" v="30" actId="47"/>
        <pc:sldMkLst>
          <pc:docMk/>
          <pc:sldMk cId="585272545" sldId="833"/>
        </pc:sldMkLst>
      </pc:sldChg>
      <pc:sldChg chg="add del">
        <pc:chgData name="Gwenn WEBER" userId="7532d884-b230-4eb9-ada5-e2d2e25dad53" providerId="ADAL" clId="{48C31777-BCCD-4DAD-BC20-17FAD2CDF16A}" dt="2025-02-19T15:51:50.467" v="120" actId="47"/>
        <pc:sldMkLst>
          <pc:docMk/>
          <pc:sldMk cId="3953922891" sldId="836"/>
        </pc:sldMkLst>
      </pc:sldChg>
      <pc:sldChg chg="add del">
        <pc:chgData name="Gwenn WEBER" userId="7532d884-b230-4eb9-ada5-e2d2e25dad53" providerId="ADAL" clId="{48C31777-BCCD-4DAD-BC20-17FAD2CDF16A}" dt="2025-02-19T15:51:50.467" v="120" actId="47"/>
        <pc:sldMkLst>
          <pc:docMk/>
          <pc:sldMk cId="2949617649" sldId="843"/>
        </pc:sldMkLst>
      </pc:sldChg>
      <pc:sldChg chg="add del">
        <pc:chgData name="Gwenn WEBER" userId="7532d884-b230-4eb9-ada5-e2d2e25dad53" providerId="ADAL" clId="{48C31777-BCCD-4DAD-BC20-17FAD2CDF16A}" dt="2025-02-19T15:51:50.467" v="120" actId="47"/>
        <pc:sldMkLst>
          <pc:docMk/>
          <pc:sldMk cId="165704375" sldId="844"/>
        </pc:sldMkLst>
      </pc:sldChg>
      <pc:sldChg chg="addSp delSp modSp mod">
        <pc:chgData name="Gwenn WEBER" userId="7532d884-b230-4eb9-ada5-e2d2e25dad53" providerId="ADAL" clId="{48C31777-BCCD-4DAD-BC20-17FAD2CDF16A}" dt="2025-02-19T15:46:59.819" v="29" actId="1076"/>
        <pc:sldMkLst>
          <pc:docMk/>
          <pc:sldMk cId="3843535705" sldId="848"/>
        </pc:sldMkLst>
      </pc:sldChg>
      <pc:sldChg chg="add del">
        <pc:chgData name="Gwenn WEBER" userId="7532d884-b230-4eb9-ada5-e2d2e25dad53" providerId="ADAL" clId="{48C31777-BCCD-4DAD-BC20-17FAD2CDF16A}" dt="2025-02-19T15:51:50.467" v="120" actId="47"/>
        <pc:sldMkLst>
          <pc:docMk/>
          <pc:sldMk cId="1246199334" sldId="850"/>
        </pc:sldMkLst>
      </pc:sldChg>
      <pc:sldChg chg="del">
        <pc:chgData name="Gwenn WEBER" userId="7532d884-b230-4eb9-ada5-e2d2e25dad53" providerId="ADAL" clId="{48C31777-BCCD-4DAD-BC20-17FAD2CDF16A}" dt="2025-02-19T15:45:55.645" v="12" actId="47"/>
        <pc:sldMkLst>
          <pc:docMk/>
          <pc:sldMk cId="1456888504" sldId="853"/>
        </pc:sldMkLst>
      </pc:sldChg>
      <pc:sldChg chg="add del ord">
        <pc:chgData name="Gwenn WEBER" userId="7532d884-b230-4eb9-ada5-e2d2e25dad53" providerId="ADAL" clId="{48C31777-BCCD-4DAD-BC20-17FAD2CDF16A}" dt="2025-02-19T15:51:13.605" v="115"/>
        <pc:sldMkLst>
          <pc:docMk/>
          <pc:sldMk cId="79572400" sldId="854"/>
        </pc:sldMkLst>
      </pc:sldChg>
      <pc:sldChg chg="del">
        <pc:chgData name="Gwenn WEBER" userId="7532d884-b230-4eb9-ada5-e2d2e25dad53" providerId="ADAL" clId="{48C31777-BCCD-4DAD-BC20-17FAD2CDF16A}" dt="2025-02-19T15:47:15.530" v="32" actId="47"/>
        <pc:sldMkLst>
          <pc:docMk/>
          <pc:sldMk cId="3034309576" sldId="856"/>
        </pc:sldMkLst>
      </pc:sldChg>
      <pc:sldChg chg="del">
        <pc:chgData name="Gwenn WEBER" userId="7532d884-b230-4eb9-ada5-e2d2e25dad53" providerId="ADAL" clId="{48C31777-BCCD-4DAD-BC20-17FAD2CDF16A}" dt="2025-02-19T15:50:08.539" v="66" actId="47"/>
        <pc:sldMkLst>
          <pc:docMk/>
          <pc:sldMk cId="3999204768" sldId="857"/>
        </pc:sldMkLst>
      </pc:sldChg>
      <pc:sldChg chg="del">
        <pc:chgData name="Gwenn WEBER" userId="7532d884-b230-4eb9-ada5-e2d2e25dad53" providerId="ADAL" clId="{48C31777-BCCD-4DAD-BC20-17FAD2CDF16A}" dt="2025-02-19T15:47:17.796" v="33" actId="47"/>
        <pc:sldMkLst>
          <pc:docMk/>
          <pc:sldMk cId="2433408910" sldId="859"/>
        </pc:sldMkLst>
      </pc:sldChg>
      <pc:sldChg chg="del">
        <pc:chgData name="Gwenn WEBER" userId="7532d884-b230-4eb9-ada5-e2d2e25dad53" providerId="ADAL" clId="{48C31777-BCCD-4DAD-BC20-17FAD2CDF16A}" dt="2025-02-19T15:48:37.500" v="40" actId="47"/>
        <pc:sldMkLst>
          <pc:docMk/>
          <pc:sldMk cId="742250332" sldId="860"/>
        </pc:sldMkLst>
      </pc:sldChg>
      <pc:sldChg chg="add del">
        <pc:chgData name="Gwenn WEBER" userId="7532d884-b230-4eb9-ada5-e2d2e25dad53" providerId="ADAL" clId="{48C31777-BCCD-4DAD-BC20-17FAD2CDF16A}" dt="2025-02-19T15:51:50.467" v="120" actId="47"/>
        <pc:sldMkLst>
          <pc:docMk/>
          <pc:sldMk cId="2015463310" sldId="861"/>
        </pc:sldMkLst>
      </pc:sldChg>
      <pc:sldChg chg="del">
        <pc:chgData name="Gwenn WEBER" userId="7532d884-b230-4eb9-ada5-e2d2e25dad53" providerId="ADAL" clId="{48C31777-BCCD-4DAD-BC20-17FAD2CDF16A}" dt="2025-02-19T15:50:06.693" v="64" actId="47"/>
        <pc:sldMkLst>
          <pc:docMk/>
          <pc:sldMk cId="3285873674" sldId="862"/>
        </pc:sldMkLst>
      </pc:sldChg>
      <pc:sldChg chg="del">
        <pc:chgData name="Gwenn WEBER" userId="7532d884-b230-4eb9-ada5-e2d2e25dad53" providerId="ADAL" clId="{48C31777-BCCD-4DAD-BC20-17FAD2CDF16A}" dt="2025-02-19T15:48:40.119" v="41" actId="47"/>
        <pc:sldMkLst>
          <pc:docMk/>
          <pc:sldMk cId="3291670171" sldId="863"/>
        </pc:sldMkLst>
      </pc:sldChg>
      <pc:sldChg chg="ord">
        <pc:chgData name="Gwenn WEBER" userId="7532d884-b230-4eb9-ada5-e2d2e25dad53" providerId="ADAL" clId="{48C31777-BCCD-4DAD-BC20-17FAD2CDF16A}" dt="2025-02-19T15:47:57.936" v="37"/>
        <pc:sldMkLst>
          <pc:docMk/>
          <pc:sldMk cId="1468830833" sldId="864"/>
        </pc:sldMkLst>
      </pc:sldChg>
      <pc:sldChg chg="del">
        <pc:chgData name="Gwenn WEBER" userId="7532d884-b230-4eb9-ada5-e2d2e25dad53" providerId="ADAL" clId="{48C31777-BCCD-4DAD-BC20-17FAD2CDF16A}" dt="2025-02-19T15:48:45.818" v="42" actId="47"/>
        <pc:sldMkLst>
          <pc:docMk/>
          <pc:sldMk cId="63104285" sldId="865"/>
        </pc:sldMkLst>
      </pc:sldChg>
      <pc:sldChg chg="del">
        <pc:chgData name="Gwenn WEBER" userId="7532d884-b230-4eb9-ada5-e2d2e25dad53" providerId="ADAL" clId="{48C31777-BCCD-4DAD-BC20-17FAD2CDF16A}" dt="2025-02-19T15:50:07.863" v="65" actId="47"/>
        <pc:sldMkLst>
          <pc:docMk/>
          <pc:sldMk cId="3715807543" sldId="867"/>
        </pc:sldMkLst>
      </pc:sldChg>
      <pc:sldChg chg="ord">
        <pc:chgData name="Gwenn WEBER" userId="7532d884-b230-4eb9-ada5-e2d2e25dad53" providerId="ADAL" clId="{48C31777-BCCD-4DAD-BC20-17FAD2CDF16A}" dt="2025-02-19T15:48:29.720" v="39"/>
        <pc:sldMkLst>
          <pc:docMk/>
          <pc:sldMk cId="70540564" sldId="868"/>
        </pc:sldMkLst>
      </pc:sldChg>
      <pc:sldChg chg="del">
        <pc:chgData name="Gwenn WEBER" userId="7532d884-b230-4eb9-ada5-e2d2e25dad53" providerId="ADAL" clId="{48C31777-BCCD-4DAD-BC20-17FAD2CDF16A}" dt="2025-02-19T15:48:48.937" v="43" actId="47"/>
        <pc:sldMkLst>
          <pc:docMk/>
          <pc:sldMk cId="2417795655" sldId="869"/>
        </pc:sldMkLst>
      </pc:sldChg>
      <pc:sldChg chg="del">
        <pc:chgData name="Gwenn WEBER" userId="7532d884-b230-4eb9-ada5-e2d2e25dad53" providerId="ADAL" clId="{48C31777-BCCD-4DAD-BC20-17FAD2CDF16A}" dt="2025-02-19T15:49:00.975" v="44" actId="47"/>
        <pc:sldMkLst>
          <pc:docMk/>
          <pc:sldMk cId="2599513530" sldId="871"/>
        </pc:sldMkLst>
      </pc:sldChg>
      <pc:sldChg chg="del">
        <pc:chgData name="Gwenn WEBER" userId="7532d884-b230-4eb9-ada5-e2d2e25dad53" providerId="ADAL" clId="{48C31777-BCCD-4DAD-BC20-17FAD2CDF16A}" dt="2025-02-19T15:49:02.048" v="45" actId="47"/>
        <pc:sldMkLst>
          <pc:docMk/>
          <pc:sldMk cId="3509684056" sldId="872"/>
        </pc:sldMkLst>
      </pc:sldChg>
      <pc:sldChg chg="del">
        <pc:chgData name="Gwenn WEBER" userId="7532d884-b230-4eb9-ada5-e2d2e25dad53" providerId="ADAL" clId="{48C31777-BCCD-4DAD-BC20-17FAD2CDF16A}" dt="2025-02-19T15:49:02.843" v="46" actId="47"/>
        <pc:sldMkLst>
          <pc:docMk/>
          <pc:sldMk cId="1145631747" sldId="873"/>
        </pc:sldMkLst>
      </pc:sldChg>
      <pc:sldChg chg="del">
        <pc:chgData name="Gwenn WEBER" userId="7532d884-b230-4eb9-ada5-e2d2e25dad53" providerId="ADAL" clId="{48C31777-BCCD-4DAD-BC20-17FAD2CDF16A}" dt="2025-02-19T15:49:08.652" v="47" actId="47"/>
        <pc:sldMkLst>
          <pc:docMk/>
          <pc:sldMk cId="4062536829" sldId="874"/>
        </pc:sldMkLst>
      </pc:sldChg>
      <pc:sldChg chg="addSp delSp modSp mod">
        <pc:chgData name="Gwenn WEBER" userId="7532d884-b230-4eb9-ada5-e2d2e25dad53" providerId="ADAL" clId="{48C31777-BCCD-4DAD-BC20-17FAD2CDF16A}" dt="2025-02-19T15:49:51.467" v="63" actId="1076"/>
        <pc:sldMkLst>
          <pc:docMk/>
          <pc:sldMk cId="1045463210" sldId="875"/>
        </pc:sldMkLst>
      </pc:sldChg>
      <pc:sldChg chg="del">
        <pc:chgData name="Gwenn WEBER" userId="7532d884-b230-4eb9-ada5-e2d2e25dad53" providerId="ADAL" clId="{48C31777-BCCD-4DAD-BC20-17FAD2CDF16A}" dt="2025-02-19T15:50:09.352" v="67" actId="47"/>
        <pc:sldMkLst>
          <pc:docMk/>
          <pc:sldMk cId="1071034791" sldId="876"/>
        </pc:sldMkLst>
      </pc:sldChg>
      <pc:sldChg chg="delSp del mod">
        <pc:chgData name="Gwenn WEBER" userId="7532d884-b230-4eb9-ada5-e2d2e25dad53" providerId="ADAL" clId="{48C31777-BCCD-4DAD-BC20-17FAD2CDF16A}" dt="2025-02-19T15:50:18.999" v="70" actId="47"/>
        <pc:sldMkLst>
          <pc:docMk/>
          <pc:sldMk cId="2217894924" sldId="878"/>
        </pc:sldMkLst>
      </pc:sldChg>
      <pc:sldChg chg="del">
        <pc:chgData name="Gwenn WEBER" userId="7532d884-b230-4eb9-ada5-e2d2e25dad53" providerId="ADAL" clId="{48C31777-BCCD-4DAD-BC20-17FAD2CDF16A}" dt="2025-02-19T15:50:09.932" v="68" actId="47"/>
        <pc:sldMkLst>
          <pc:docMk/>
          <pc:sldMk cId="2599167917" sldId="879"/>
        </pc:sldMkLst>
      </pc:sldChg>
      <pc:sldChg chg="ord">
        <pc:chgData name="Gwenn WEBER" userId="7532d884-b230-4eb9-ada5-e2d2e25dad53" providerId="ADAL" clId="{48C31777-BCCD-4DAD-BC20-17FAD2CDF16A}" dt="2025-02-19T15:49:21.792" v="49"/>
        <pc:sldMkLst>
          <pc:docMk/>
          <pc:sldMk cId="282100527" sldId="880"/>
        </pc:sldMkLst>
      </pc:sldChg>
      <pc:sldChg chg="del">
        <pc:chgData name="Gwenn WEBER" userId="7532d884-b230-4eb9-ada5-e2d2e25dad53" providerId="ADAL" clId="{48C31777-BCCD-4DAD-BC20-17FAD2CDF16A}" dt="2025-02-19T15:50:19.939" v="71" actId="47"/>
        <pc:sldMkLst>
          <pc:docMk/>
          <pc:sldMk cId="3045361633" sldId="881"/>
        </pc:sldMkLst>
      </pc:sldChg>
      <pc:sldChg chg="del">
        <pc:chgData name="Gwenn WEBER" userId="7532d884-b230-4eb9-ada5-e2d2e25dad53" providerId="ADAL" clId="{48C31777-BCCD-4DAD-BC20-17FAD2CDF16A}" dt="2025-02-19T15:47:06.151" v="31" actId="47"/>
        <pc:sldMkLst>
          <pc:docMk/>
          <pc:sldMk cId="2691530423" sldId="882"/>
        </pc:sldMkLst>
      </pc:sldChg>
      <pc:sldChg chg="add del ord">
        <pc:chgData name="Gwenn WEBER" userId="7532d884-b230-4eb9-ada5-e2d2e25dad53" providerId="ADAL" clId="{48C31777-BCCD-4DAD-BC20-17FAD2CDF16A}" dt="2025-02-19T15:51:38.385" v="119"/>
        <pc:sldMkLst>
          <pc:docMk/>
          <pc:sldMk cId="819994830" sldId="883"/>
        </pc:sldMkLst>
      </pc:sldChg>
      <pc:sldChg chg="ord">
        <pc:chgData name="Gwenn WEBER" userId="7532d884-b230-4eb9-ada5-e2d2e25dad53" providerId="ADAL" clId="{48C31777-BCCD-4DAD-BC20-17FAD2CDF16A}" dt="2025-02-19T15:47:53.467" v="35"/>
        <pc:sldMkLst>
          <pc:docMk/>
          <pc:sldMk cId="2317616363" sldId="884"/>
        </pc:sldMkLst>
      </pc:sldChg>
      <pc:sldChg chg="modSp add mod ord">
        <pc:chgData name="Gwenn WEBER" userId="7532d884-b230-4eb9-ada5-e2d2e25dad53" providerId="ADAL" clId="{48C31777-BCCD-4DAD-BC20-17FAD2CDF16A}" dt="2025-02-19T15:50:43.277" v="94" actId="20577"/>
        <pc:sldMkLst>
          <pc:docMk/>
          <pc:sldMk cId="3547592590" sldId="88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B61C4D06-6535-2B66-BE1F-8528BCB1E3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C5E67B50-CB28-CE6B-E4B6-CB07CF3564D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205F82D-1A04-4565-ADF0-08BD37C89A9C}" type="datetimeFigureOut">
              <a:rPr lang="fr-FR" smtClean="0"/>
              <a:t>11/09/2025</a:t>
            </a:fld>
            <a:endParaRPr lang="fr-FR"/>
          </a:p>
        </p:txBody>
      </p:sp>
      <p:sp>
        <p:nvSpPr>
          <p:cNvPr id="4" name="Espace réservé du pied de page 3">
            <a:extLst>
              <a:ext uri="{FF2B5EF4-FFF2-40B4-BE49-F238E27FC236}">
                <a16:creationId xmlns:a16="http://schemas.microsoft.com/office/drawing/2014/main" id="{334D27BC-CBD3-669C-2F86-DC003EC6CDE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DA5EC729-B51E-7FA1-C124-95EE65891B7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D540937-D105-4E9D-8C9F-92EE17DA6A29}" type="slidenum">
              <a:rPr lang="fr-FR" smtClean="0"/>
              <a:t>‹N°›</a:t>
            </a:fld>
            <a:endParaRPr lang="fr-FR"/>
          </a:p>
        </p:txBody>
      </p:sp>
    </p:spTree>
    <p:extLst>
      <p:ext uri="{BB962C8B-B14F-4D97-AF65-F5344CB8AC3E}">
        <p14:creationId xmlns:p14="http://schemas.microsoft.com/office/powerpoint/2010/main" val="38272648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2FC654-27C3-4BE0-8017-4084F847D33A}" type="datetimeFigureOut">
              <a:rPr lang="fr-FR" smtClean="0"/>
              <a:t>11/09/2025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F3E40A-55E7-451D-A8CD-EEB3D6CB3F0A}" type="slidenum">
              <a:rPr lang="fr-FR" smtClean="0"/>
              <a:t>‹N°›</a:t>
            </a:fld>
            <a:endParaRPr lang="fr-FR"/>
          </a:p>
        </p:txBody>
      </p:sp>
    </p:spTree>
    <p:extLst>
      <p:ext uri="{BB962C8B-B14F-4D97-AF65-F5344CB8AC3E}">
        <p14:creationId xmlns:p14="http://schemas.microsoft.com/office/powerpoint/2010/main" val="1788893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ltLang="fr-FR" dirty="0"/>
              <a:t>COMMENTAIRES :</a:t>
            </a:r>
          </a:p>
          <a:p>
            <a:r>
              <a:rPr lang="fr-FR" altLang="fr-FR" dirty="0"/>
              <a:t>L’acronyme est le nom de code du projet qui ne doit en aucun cas révéler son contenu.</a:t>
            </a:r>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1</a:t>
            </a:fld>
            <a:endParaRPr lang="fr-FR"/>
          </a:p>
        </p:txBody>
      </p:sp>
    </p:spTree>
    <p:extLst>
      <p:ext uri="{BB962C8B-B14F-4D97-AF65-F5344CB8AC3E}">
        <p14:creationId xmlns:p14="http://schemas.microsoft.com/office/powerpoint/2010/main" val="41203557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ltLang="fr-FR" dirty="0"/>
              <a:t>COMMENTAIRES :</a:t>
            </a:r>
          </a:p>
          <a:p>
            <a:r>
              <a:rPr lang="fr-FR" altLang="fr-FR" dirty="0"/>
              <a:t>Equipe(s) de recherche et publication(s) : Préciser quelles sont les équipes de recherche de référence sur la thématique principale du projet au niveau national et international (si possible), les liens existant (ou pas) de ces équipes avec les partenaires du projet et les grandes publications de référence. </a:t>
            </a:r>
          </a:p>
          <a:p>
            <a:r>
              <a:rPr lang="fr-FR" altLang="fr-FR" dirty="0"/>
              <a:t>Textes réglementaires : Préciser les textes réglementaires importants en lien avec la thématique principale du projet.</a:t>
            </a:r>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12</a:t>
            </a:fld>
            <a:endParaRPr lang="fr-FR"/>
          </a:p>
        </p:txBody>
      </p:sp>
    </p:spTree>
    <p:extLst>
      <p:ext uri="{BB962C8B-B14F-4D97-AF65-F5344CB8AC3E}">
        <p14:creationId xmlns:p14="http://schemas.microsoft.com/office/powerpoint/2010/main" val="3821096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6B64AE-FA3E-328C-34A7-792969492CAA}"/>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D513455F-3ECB-D757-590B-F76AB9C7CEE1}"/>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8AFC53DD-A1E4-D9F5-F19F-628239869746}"/>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fr-FR" dirty="0"/>
              <a:t>COMMENTAIRES :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altLang="fr-FR" dirty="0"/>
              <a:t>Le projet peut être positionné (à l’aide de la « pastille vert foncé ») sur plusieurs thématiques </a:t>
            </a:r>
            <a:r>
              <a:rPr lang="fr-FR" altLang="fr-FR" b="1" dirty="0"/>
              <a:t>mais doit avoir une thématique principale (plus grosse pastille).</a:t>
            </a:r>
          </a:p>
        </p:txBody>
      </p:sp>
      <p:sp>
        <p:nvSpPr>
          <p:cNvPr id="4" name="Espace réservé du numéro de diapositive 3">
            <a:extLst>
              <a:ext uri="{FF2B5EF4-FFF2-40B4-BE49-F238E27FC236}">
                <a16:creationId xmlns:a16="http://schemas.microsoft.com/office/drawing/2014/main" id="{B2187F8D-7BAD-E1AA-55A2-DA4FA974E29A}"/>
              </a:ext>
            </a:extLst>
          </p:cNvPr>
          <p:cNvSpPr>
            <a:spLocks noGrp="1"/>
          </p:cNvSpPr>
          <p:nvPr>
            <p:ph type="sldNum" sz="quarter" idx="5"/>
          </p:nvPr>
        </p:nvSpPr>
        <p:spPr/>
        <p:txBody>
          <a:bodyPr/>
          <a:lstStyle/>
          <a:p>
            <a:fld id="{FCF3E40A-55E7-451D-A8CD-EEB3D6CB3F0A}" type="slidenum">
              <a:rPr lang="fr-FR" smtClean="0"/>
              <a:t>2</a:t>
            </a:fld>
            <a:endParaRPr lang="fr-FR"/>
          </a:p>
        </p:txBody>
      </p:sp>
    </p:spTree>
    <p:extLst>
      <p:ext uri="{BB962C8B-B14F-4D97-AF65-F5344CB8AC3E}">
        <p14:creationId xmlns:p14="http://schemas.microsoft.com/office/powerpoint/2010/main" val="4039648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7D8CB8-F49A-30BB-33B3-28CD22147294}"/>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50972210-D1C2-B67F-F667-453568529E44}"/>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1D8F2798-2CCA-72B2-47D1-1C6A1B56580F}"/>
              </a:ext>
            </a:extLst>
          </p:cNvPr>
          <p:cNvSpPr>
            <a:spLocks noGrp="1"/>
          </p:cNvSpPr>
          <p:nvPr>
            <p:ph type="body" idx="1"/>
          </p:nvPr>
        </p:nvSpPr>
        <p:spPr/>
        <p:txBody>
          <a:bodyPr/>
          <a:lstStyle/>
          <a:p>
            <a:r>
              <a:rPr lang="fr-FR" altLang="fr-FR" dirty="0">
                <a:solidFill>
                  <a:srgbClr val="7F7F7F"/>
                </a:solidFill>
              </a:rPr>
              <a:t>COMMENTAIRES : </a:t>
            </a:r>
          </a:p>
          <a:p>
            <a:r>
              <a:rPr lang="fr-FR" altLang="fr-FR" dirty="0">
                <a:solidFill>
                  <a:srgbClr val="7F7F7F"/>
                </a:solidFill>
              </a:rPr>
              <a:t>Décrire le contexte économique, scientifique, technique, politique, sociétal, réglementaire…</a:t>
            </a:r>
          </a:p>
          <a:p>
            <a:r>
              <a:rPr lang="fr-FR" altLang="fr-FR" dirty="0">
                <a:solidFill>
                  <a:srgbClr val="7F7F7F"/>
                </a:solidFill>
              </a:rPr>
              <a:t>Décrire la ou les problématique(s) rencontrée(s) et les enjeu(x) stratégique(s) pour le consortium au regard de ce contexte.</a:t>
            </a:r>
          </a:p>
        </p:txBody>
      </p:sp>
      <p:sp>
        <p:nvSpPr>
          <p:cNvPr id="4" name="Espace réservé du numéro de diapositive 3">
            <a:extLst>
              <a:ext uri="{FF2B5EF4-FFF2-40B4-BE49-F238E27FC236}">
                <a16:creationId xmlns:a16="http://schemas.microsoft.com/office/drawing/2014/main" id="{FA053160-220B-4E84-99AA-630EF4AD35D9}"/>
              </a:ext>
            </a:extLst>
          </p:cNvPr>
          <p:cNvSpPr>
            <a:spLocks noGrp="1"/>
          </p:cNvSpPr>
          <p:nvPr>
            <p:ph type="sldNum" sz="quarter" idx="5"/>
          </p:nvPr>
        </p:nvSpPr>
        <p:spPr/>
        <p:txBody>
          <a:bodyPr/>
          <a:lstStyle/>
          <a:p>
            <a:fld id="{FCF3E40A-55E7-451D-A8CD-EEB3D6CB3F0A}" type="slidenum">
              <a:rPr lang="fr-FR" smtClean="0"/>
              <a:t>3</a:t>
            </a:fld>
            <a:endParaRPr lang="fr-FR"/>
          </a:p>
        </p:txBody>
      </p:sp>
    </p:spTree>
    <p:extLst>
      <p:ext uri="{BB962C8B-B14F-4D97-AF65-F5344CB8AC3E}">
        <p14:creationId xmlns:p14="http://schemas.microsoft.com/office/powerpoint/2010/main" val="4270859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D4B3D2-76F6-831F-C639-2EF9DB84DBDF}"/>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DE1910A9-417D-4322-AB77-5FCEFCA98C4B}"/>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6ABEDD75-2B88-9A47-AC80-B7FA3E9490F9}"/>
              </a:ext>
            </a:extLst>
          </p:cNvPr>
          <p:cNvSpPr>
            <a:spLocks noGrp="1"/>
          </p:cNvSpPr>
          <p:nvPr>
            <p:ph type="body" idx="1"/>
          </p:nvPr>
        </p:nvSpPr>
        <p:spPr/>
        <p:txBody>
          <a:bodyPr/>
          <a:lstStyle/>
          <a:p>
            <a:r>
              <a:rPr lang="fr-FR" altLang="fr-FR" dirty="0"/>
              <a:t>COMMENTAIRES :</a:t>
            </a:r>
          </a:p>
          <a:p>
            <a:r>
              <a:rPr lang="fr-FR" altLang="fr-FR" dirty="0"/>
              <a:t>Décrire en quelques lignes le contenu du projet, les moyens (humains, administratifs, techniques) alloués et les résultats attendus à l’issue du projet.</a:t>
            </a:r>
          </a:p>
        </p:txBody>
      </p:sp>
      <p:sp>
        <p:nvSpPr>
          <p:cNvPr id="4" name="Espace réservé du numéro de diapositive 3">
            <a:extLst>
              <a:ext uri="{FF2B5EF4-FFF2-40B4-BE49-F238E27FC236}">
                <a16:creationId xmlns:a16="http://schemas.microsoft.com/office/drawing/2014/main" id="{DBC66A63-1DDA-73BF-69C4-6837E3DAFBE8}"/>
              </a:ext>
            </a:extLst>
          </p:cNvPr>
          <p:cNvSpPr>
            <a:spLocks noGrp="1"/>
          </p:cNvSpPr>
          <p:nvPr>
            <p:ph type="sldNum" sz="quarter" idx="5"/>
          </p:nvPr>
        </p:nvSpPr>
        <p:spPr/>
        <p:txBody>
          <a:bodyPr/>
          <a:lstStyle/>
          <a:p>
            <a:fld id="{FCF3E40A-55E7-451D-A8CD-EEB3D6CB3F0A}" type="slidenum">
              <a:rPr lang="fr-FR" smtClean="0"/>
              <a:t>4</a:t>
            </a:fld>
            <a:endParaRPr lang="fr-FR"/>
          </a:p>
        </p:txBody>
      </p:sp>
    </p:spTree>
    <p:extLst>
      <p:ext uri="{BB962C8B-B14F-4D97-AF65-F5344CB8AC3E}">
        <p14:creationId xmlns:p14="http://schemas.microsoft.com/office/powerpoint/2010/main" val="2240399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ltLang="fr-FR" dirty="0"/>
              <a:t>COMMENTAIRE :</a:t>
            </a:r>
          </a:p>
          <a:p>
            <a:r>
              <a:rPr lang="fr-FR" altLang="fr-FR" dirty="0"/>
              <a:t>Préciser le caractère innovant par rapport à l’état de l’art, par rapport à ce qui existe sur le marché (nouveau produit, nouveau circuit de distribution…)…</a:t>
            </a:r>
          </a:p>
          <a:p>
            <a:r>
              <a:rPr lang="fr-FR" altLang="fr-FR" dirty="0"/>
              <a:t>Faire autant de slide que nécessaire.</a:t>
            </a:r>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5</a:t>
            </a:fld>
            <a:endParaRPr lang="fr-FR"/>
          </a:p>
        </p:txBody>
      </p:sp>
    </p:spTree>
    <p:extLst>
      <p:ext uri="{BB962C8B-B14F-4D97-AF65-F5344CB8AC3E}">
        <p14:creationId xmlns:p14="http://schemas.microsoft.com/office/powerpoint/2010/main" val="973001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73D6BB-FCD4-6EC8-6ADD-2027AADE97B7}"/>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A3DB8DFA-DF45-3CD4-A0F8-EEE851977ED5}"/>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912EBEA-8EAB-9DC8-9B2A-88C01CA300D5}"/>
              </a:ext>
            </a:extLst>
          </p:cNvPr>
          <p:cNvSpPr>
            <a:spLocks noGrp="1"/>
          </p:cNvSpPr>
          <p:nvPr>
            <p:ph type="body" idx="1"/>
          </p:nvPr>
        </p:nvSpPr>
        <p:spPr/>
        <p:txBody>
          <a:bodyPr/>
          <a:lstStyle/>
          <a:p>
            <a:r>
              <a:rPr lang="fr-FR" altLang="fr-FR" dirty="0"/>
              <a:t>COMMENTAIRES :</a:t>
            </a:r>
          </a:p>
          <a:p>
            <a:r>
              <a:rPr lang="fr-FR" altLang="fr-FR" dirty="0"/>
              <a:t>A la différence de l’objectif spécifique, il est ici demandé d’indiquer le rôle précis de chacun des partenaires : notamment les compétences/expertises apportées pour aboutir à l’objectif visé</a:t>
            </a:r>
          </a:p>
          <a:p>
            <a:r>
              <a:rPr lang="fr-FR" altLang="fr-FR" dirty="0"/>
              <a:t>Les éléments administratifs (3 dernières colonnes) sont importants car ils permettront à Valorial de communiquer avec les bons interlocuteurs et à la bonne adresse postale : courrier de labellisation, suivi du projet pour le financement…</a:t>
            </a:r>
          </a:p>
        </p:txBody>
      </p:sp>
      <p:sp>
        <p:nvSpPr>
          <p:cNvPr id="4" name="Espace réservé du numéro de diapositive 3">
            <a:extLst>
              <a:ext uri="{FF2B5EF4-FFF2-40B4-BE49-F238E27FC236}">
                <a16:creationId xmlns:a16="http://schemas.microsoft.com/office/drawing/2014/main" id="{59CA7DA4-B384-B08F-7692-558027398D3E}"/>
              </a:ext>
            </a:extLst>
          </p:cNvPr>
          <p:cNvSpPr>
            <a:spLocks noGrp="1"/>
          </p:cNvSpPr>
          <p:nvPr>
            <p:ph type="sldNum" sz="quarter" idx="5"/>
          </p:nvPr>
        </p:nvSpPr>
        <p:spPr/>
        <p:txBody>
          <a:bodyPr/>
          <a:lstStyle/>
          <a:p>
            <a:fld id="{FCF3E40A-55E7-451D-A8CD-EEB3D6CB3F0A}" type="slidenum">
              <a:rPr lang="fr-FR" smtClean="0"/>
              <a:t>6</a:t>
            </a:fld>
            <a:endParaRPr lang="fr-FR"/>
          </a:p>
        </p:txBody>
      </p:sp>
    </p:spTree>
    <p:extLst>
      <p:ext uri="{BB962C8B-B14F-4D97-AF65-F5344CB8AC3E}">
        <p14:creationId xmlns:p14="http://schemas.microsoft.com/office/powerpoint/2010/main" val="35216358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B618C6-E052-6421-F596-88ACA8F52BE0}"/>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1579B5FE-C12E-62F4-8DD7-1DA3D80B0EB6}"/>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53355BA8-5DBF-83D0-A90B-27D39EC16007}"/>
              </a:ext>
            </a:extLst>
          </p:cNvPr>
          <p:cNvSpPr>
            <a:spLocks noGrp="1"/>
          </p:cNvSpPr>
          <p:nvPr>
            <p:ph type="body" idx="1"/>
          </p:nvPr>
        </p:nvSpPr>
        <p:spPr/>
        <p:txBody>
          <a:bodyPr/>
          <a:lstStyle/>
          <a:p>
            <a:r>
              <a:rPr lang="fr-FR" altLang="fr-FR" dirty="0"/>
              <a:t>COMMENTAIRES :</a:t>
            </a:r>
          </a:p>
          <a:p>
            <a:pPr eaLnBrk="1" hangingPunct="1">
              <a:spcBef>
                <a:spcPct val="0"/>
              </a:spcBef>
            </a:pPr>
            <a:r>
              <a:rPr lang="fr-FR" altLang="fr-FR" dirty="0">
                <a:solidFill>
                  <a:srgbClr val="0070C0"/>
                </a:solidFill>
              </a:rPr>
              <a:t>Présenter l’articulation des lots les uns par rapport aux autres.</a:t>
            </a:r>
          </a:p>
          <a:p>
            <a:pPr eaLnBrk="1" hangingPunct="1">
              <a:spcBef>
                <a:spcPct val="0"/>
              </a:spcBef>
            </a:pPr>
            <a:r>
              <a:rPr lang="fr-FR" altLang="fr-FR" dirty="0">
                <a:solidFill>
                  <a:srgbClr val="0070C0"/>
                </a:solidFill>
              </a:rPr>
              <a:t>Dans les rectangles, préciser le titre de chacun des lots et mettre éventuellement le logo du partenaire coordinateur.</a:t>
            </a:r>
          </a:p>
          <a:p>
            <a:pPr eaLnBrk="1" hangingPunct="1">
              <a:spcBef>
                <a:spcPct val="0"/>
              </a:spcBef>
            </a:pPr>
            <a:r>
              <a:rPr lang="fr-FR" altLang="fr-FR" dirty="0">
                <a:solidFill>
                  <a:srgbClr val="0070C0"/>
                </a:solidFill>
              </a:rPr>
              <a:t>Ajouter les éventuels go / no go à l’aide de la « pastille vert foncé ».</a:t>
            </a:r>
          </a:p>
        </p:txBody>
      </p:sp>
      <p:sp>
        <p:nvSpPr>
          <p:cNvPr id="4" name="Espace réservé du numéro de diapositive 3">
            <a:extLst>
              <a:ext uri="{FF2B5EF4-FFF2-40B4-BE49-F238E27FC236}">
                <a16:creationId xmlns:a16="http://schemas.microsoft.com/office/drawing/2014/main" id="{34C21820-F091-BD15-00F5-F4F5FC734857}"/>
              </a:ext>
            </a:extLst>
          </p:cNvPr>
          <p:cNvSpPr>
            <a:spLocks noGrp="1"/>
          </p:cNvSpPr>
          <p:nvPr>
            <p:ph type="sldNum" sz="quarter" idx="5"/>
          </p:nvPr>
        </p:nvSpPr>
        <p:spPr/>
        <p:txBody>
          <a:bodyPr/>
          <a:lstStyle/>
          <a:p>
            <a:fld id="{FCF3E40A-55E7-451D-A8CD-EEB3D6CB3F0A}" type="slidenum">
              <a:rPr lang="fr-FR" smtClean="0"/>
              <a:t>7</a:t>
            </a:fld>
            <a:endParaRPr lang="fr-FR"/>
          </a:p>
        </p:txBody>
      </p:sp>
    </p:spTree>
    <p:extLst>
      <p:ext uri="{BB962C8B-B14F-4D97-AF65-F5344CB8AC3E}">
        <p14:creationId xmlns:p14="http://schemas.microsoft.com/office/powerpoint/2010/main" val="17188923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281360-1A7E-BFB1-738B-B4A248626EE8}"/>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A4D4FFAE-8AD6-4E9B-E2E9-A54444513714}"/>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29C2578F-B94E-1151-C9AB-C0595882F2C7}"/>
              </a:ext>
            </a:extLst>
          </p:cNvPr>
          <p:cNvSpPr>
            <a:spLocks noGrp="1"/>
          </p:cNvSpPr>
          <p:nvPr>
            <p:ph type="body" idx="1"/>
          </p:nvPr>
        </p:nvSpPr>
        <p:spPr/>
        <p:txBody>
          <a:bodyPr/>
          <a:lstStyle/>
          <a:p>
            <a:r>
              <a:rPr lang="fr-FR" altLang="fr-FR" dirty="0"/>
              <a:t>COMMENTAIRES :</a:t>
            </a:r>
          </a:p>
          <a:p>
            <a:r>
              <a:rPr lang="fr-FR" altLang="fr-FR" dirty="0"/>
              <a:t>Durée du projet : préciser la durée en nombre de mois ; ne pas hésiter à ‘sécuriser’ le timing en ajoutant qq mois à la durée initialement prévue.</a:t>
            </a:r>
          </a:p>
          <a:p>
            <a:r>
              <a:rPr lang="fr-FR" altLang="fr-FR" dirty="0"/>
              <a:t>Date de démarrage envisagée : préciser le mois et l’année.</a:t>
            </a:r>
          </a:p>
          <a:p>
            <a:r>
              <a:rPr lang="fr-FR" altLang="fr-FR" dirty="0"/>
              <a:t>Ces dates sont importantes car elles seront reprises par les financeurs et indiquées dans les conventions, donc contractuelles.</a:t>
            </a:r>
          </a:p>
        </p:txBody>
      </p:sp>
      <p:sp>
        <p:nvSpPr>
          <p:cNvPr id="4" name="Espace réservé du numéro de diapositive 3">
            <a:extLst>
              <a:ext uri="{FF2B5EF4-FFF2-40B4-BE49-F238E27FC236}">
                <a16:creationId xmlns:a16="http://schemas.microsoft.com/office/drawing/2014/main" id="{7396449A-5F25-B9DA-3A82-573EB642BEAC}"/>
              </a:ext>
            </a:extLst>
          </p:cNvPr>
          <p:cNvSpPr>
            <a:spLocks noGrp="1"/>
          </p:cNvSpPr>
          <p:nvPr>
            <p:ph type="sldNum" sz="quarter" idx="5"/>
          </p:nvPr>
        </p:nvSpPr>
        <p:spPr/>
        <p:txBody>
          <a:bodyPr/>
          <a:lstStyle/>
          <a:p>
            <a:fld id="{FCF3E40A-55E7-451D-A8CD-EEB3D6CB3F0A}" type="slidenum">
              <a:rPr lang="fr-FR" smtClean="0"/>
              <a:t>8</a:t>
            </a:fld>
            <a:endParaRPr lang="fr-FR"/>
          </a:p>
        </p:txBody>
      </p:sp>
    </p:spTree>
    <p:extLst>
      <p:ext uri="{BB962C8B-B14F-4D97-AF65-F5344CB8AC3E}">
        <p14:creationId xmlns:p14="http://schemas.microsoft.com/office/powerpoint/2010/main" val="3108691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10368B-1BBC-865C-1D4E-E5B4D15BD9EC}"/>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C18E91E1-6C4F-ABEF-911C-B74BA08D5972}"/>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A77962E2-445D-058D-7DC6-918F854A53E7}"/>
              </a:ext>
            </a:extLst>
          </p:cNvPr>
          <p:cNvSpPr>
            <a:spLocks noGrp="1"/>
          </p:cNvSpPr>
          <p:nvPr>
            <p:ph type="body" idx="1"/>
          </p:nvPr>
        </p:nvSpPr>
        <p:spPr/>
        <p:txBody>
          <a:bodyPr/>
          <a:lstStyle/>
          <a:p>
            <a:r>
              <a:rPr lang="fr-FR" altLang="fr-FR" dirty="0"/>
              <a:t>COMMENTAIRES :</a:t>
            </a:r>
          </a:p>
          <a:p>
            <a:r>
              <a:rPr lang="fr-FR" altLang="fr-FR" dirty="0">
                <a:solidFill>
                  <a:srgbClr val="595959"/>
                </a:solidFill>
              </a:rPr>
              <a:t>Nouvelles connaissances acquises sur… :</a:t>
            </a:r>
          </a:p>
          <a:p>
            <a:r>
              <a:rPr lang="fr-FR" altLang="fr-FR" dirty="0">
                <a:solidFill>
                  <a:srgbClr val="595959"/>
                </a:solidFill>
              </a:rPr>
              <a:t>Publications scientifiques : préciser Oui (préciser le nombre) ou Non et si possible les colloques visés (pour les posters)</a:t>
            </a:r>
          </a:p>
          <a:p>
            <a:r>
              <a:rPr lang="fr-FR" altLang="fr-FR" dirty="0">
                <a:solidFill>
                  <a:srgbClr val="595959"/>
                </a:solidFill>
              </a:rPr>
              <a:t>Publications professionnelles : préciser Oui (préciser le nombre) ou Non et si possible les colloques visés</a:t>
            </a:r>
          </a:p>
          <a:p>
            <a:r>
              <a:rPr lang="fr-FR" altLang="fr-FR" dirty="0">
                <a:solidFill>
                  <a:srgbClr val="595959"/>
                </a:solidFill>
              </a:rPr>
              <a:t>Brevets : préciser Oui (préciser le nombre) ou Non et si possible l’objet du ou des brevet(s) visé(s)</a:t>
            </a:r>
          </a:p>
          <a:p>
            <a:r>
              <a:rPr lang="fr-FR" altLang="fr-FR" dirty="0">
                <a:solidFill>
                  <a:srgbClr val="595959"/>
                </a:solidFill>
              </a:rPr>
              <a:t>Nouvel outil, pilote</a:t>
            </a:r>
          </a:p>
          <a:p>
            <a:r>
              <a:rPr lang="fr-FR" altLang="fr-FR" dirty="0">
                <a:solidFill>
                  <a:srgbClr val="595959"/>
                </a:solidFill>
              </a:rPr>
              <a:t>Autres :….</a:t>
            </a:r>
          </a:p>
        </p:txBody>
      </p:sp>
      <p:sp>
        <p:nvSpPr>
          <p:cNvPr id="4" name="Espace réservé du numéro de diapositive 3">
            <a:extLst>
              <a:ext uri="{FF2B5EF4-FFF2-40B4-BE49-F238E27FC236}">
                <a16:creationId xmlns:a16="http://schemas.microsoft.com/office/drawing/2014/main" id="{AEEC42D2-7F6D-130D-6C60-7B4A75682380}"/>
              </a:ext>
            </a:extLst>
          </p:cNvPr>
          <p:cNvSpPr>
            <a:spLocks noGrp="1"/>
          </p:cNvSpPr>
          <p:nvPr>
            <p:ph type="sldNum" sz="quarter" idx="5"/>
          </p:nvPr>
        </p:nvSpPr>
        <p:spPr/>
        <p:txBody>
          <a:bodyPr/>
          <a:lstStyle/>
          <a:p>
            <a:fld id="{FCF3E40A-55E7-451D-A8CD-EEB3D6CB3F0A}" type="slidenum">
              <a:rPr lang="fr-FR" smtClean="0"/>
              <a:t>9</a:t>
            </a:fld>
            <a:endParaRPr lang="fr-FR"/>
          </a:p>
        </p:txBody>
      </p:sp>
    </p:spTree>
    <p:extLst>
      <p:ext uri="{BB962C8B-B14F-4D97-AF65-F5344CB8AC3E}">
        <p14:creationId xmlns:p14="http://schemas.microsoft.com/office/powerpoint/2010/main" val="25930018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pole-valorial.fr/"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pole-valorial.fr/" TargetMode="External"/><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5.png"/><Relationship Id="rId4"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Couvertur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D7E8BC75-6C0E-47F2-9FD8-A728F39EAF54}"/>
              </a:ext>
            </a:extLst>
          </p:cNvPr>
          <p:cNvSpPr>
            <a:spLocks noGrp="1"/>
          </p:cNvSpPr>
          <p:nvPr>
            <p:ph type="body" sz="quarter" idx="10" hasCustomPrompt="1"/>
          </p:nvPr>
        </p:nvSpPr>
        <p:spPr>
          <a:xfrm>
            <a:off x="1041627" y="733265"/>
            <a:ext cx="7120738" cy="726129"/>
          </a:xfrm>
        </p:spPr>
        <p:txBody>
          <a:bodyPr>
            <a:noAutofit/>
          </a:bodyPr>
          <a:lstStyle>
            <a:lvl1pPr marL="0" indent="0" algn="ctr">
              <a:buNone/>
              <a:defRPr sz="4000" b="1" i="0">
                <a:latin typeface="Elsie Black" panose="02000000000000000000" pitchFamily="2" charset="77"/>
              </a:defRPr>
            </a:lvl1pPr>
          </a:lstStyle>
          <a:p>
            <a:pPr lvl="0"/>
            <a:r>
              <a:rPr lang="fr-FR"/>
              <a:t>Titre de la présentation</a:t>
            </a:r>
          </a:p>
        </p:txBody>
      </p:sp>
      <p:pic>
        <p:nvPicPr>
          <p:cNvPr id="4" name="Image 3">
            <a:hlinkClick r:id="rId2"/>
            <a:extLst>
              <a:ext uri="{FF2B5EF4-FFF2-40B4-BE49-F238E27FC236}">
                <a16:creationId xmlns:a16="http://schemas.microsoft.com/office/drawing/2014/main" id="{4F7B62B3-B81D-5E99-3BF8-45EB8A0BBFB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92980" y="3807571"/>
            <a:ext cx="1958041" cy="746187"/>
          </a:xfrm>
          <a:prstGeom prst="rect">
            <a:avLst/>
          </a:prstGeom>
        </p:spPr>
      </p:pic>
      <p:pic>
        <p:nvPicPr>
          <p:cNvPr id="6" name="Image 5">
            <a:extLst>
              <a:ext uri="{FF2B5EF4-FFF2-40B4-BE49-F238E27FC236}">
                <a16:creationId xmlns:a16="http://schemas.microsoft.com/office/drawing/2014/main" id="{46A72858-8253-4C8E-78A7-CD07C42CD4D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740150" y="2006974"/>
            <a:ext cx="1663700" cy="1568450"/>
          </a:xfrm>
          <a:prstGeom prst="rect">
            <a:avLst/>
          </a:prstGeom>
        </p:spPr>
      </p:pic>
      <p:sp>
        <p:nvSpPr>
          <p:cNvPr id="10" name="ZoneTexte 9">
            <a:extLst>
              <a:ext uri="{FF2B5EF4-FFF2-40B4-BE49-F238E27FC236}">
                <a16:creationId xmlns:a16="http://schemas.microsoft.com/office/drawing/2014/main" id="{B7F26A84-A56D-EFAB-E9F5-633BC4DDC045}"/>
              </a:ext>
            </a:extLst>
          </p:cNvPr>
          <p:cNvSpPr txBox="1"/>
          <p:nvPr userDrawn="1"/>
        </p:nvSpPr>
        <p:spPr>
          <a:xfrm>
            <a:off x="1627094" y="4694956"/>
            <a:ext cx="5889812" cy="276999"/>
          </a:xfrm>
          <a:prstGeom prst="rect">
            <a:avLst/>
          </a:prstGeom>
          <a:noFill/>
        </p:spPr>
        <p:txBody>
          <a:bodyPr wrap="square">
            <a:spAutoFit/>
          </a:bodyPr>
          <a:lstStyle/>
          <a:p>
            <a:pPr algn="ctr"/>
            <a:r>
              <a:rPr lang="fr-FR" sz="1200">
                <a:effectLst/>
                <a:latin typeface="Be Vietnam Pro" pitchFamily="2" charset="77"/>
                <a:cs typeface="Calibri" panose="020F0502020204030204" pitchFamily="34" charset="0"/>
              </a:rPr>
              <a:t>Cluster d’innovation pour des filières agri &amp; agro-alimentaires durables</a:t>
            </a:r>
          </a:p>
        </p:txBody>
      </p:sp>
      <p:sp>
        <p:nvSpPr>
          <p:cNvPr id="2" name="Espace réservé du texte 8">
            <a:extLst>
              <a:ext uri="{FF2B5EF4-FFF2-40B4-BE49-F238E27FC236}">
                <a16:creationId xmlns:a16="http://schemas.microsoft.com/office/drawing/2014/main" id="{EB841509-85ED-EBE3-8475-867D92F5F4AB}"/>
              </a:ext>
            </a:extLst>
          </p:cNvPr>
          <p:cNvSpPr>
            <a:spLocks noGrp="1"/>
          </p:cNvSpPr>
          <p:nvPr>
            <p:ph type="body" sz="quarter" idx="11" hasCustomPrompt="1"/>
          </p:nvPr>
        </p:nvSpPr>
        <p:spPr>
          <a:xfrm>
            <a:off x="2667967" y="1544289"/>
            <a:ext cx="3868058" cy="462685"/>
          </a:xfrm>
        </p:spPr>
        <p:txBody>
          <a:bodyPr>
            <a:noAutofit/>
          </a:bodyPr>
          <a:lstStyle>
            <a:lvl1pPr marL="0" indent="0" algn="ctr">
              <a:buNone/>
              <a:defRPr sz="2000" b="0" i="0">
                <a:latin typeface="Be Vietnam Pro" pitchFamily="2" charset="0"/>
              </a:defRPr>
            </a:lvl1pPr>
          </a:lstStyle>
          <a:p>
            <a:pPr lvl="0"/>
            <a:r>
              <a:rPr lang="fr-FR"/>
              <a:t>Date / lieu</a:t>
            </a:r>
          </a:p>
        </p:txBody>
      </p:sp>
    </p:spTree>
    <p:extLst>
      <p:ext uri="{BB962C8B-B14F-4D97-AF65-F5344CB8AC3E}">
        <p14:creationId xmlns:p14="http://schemas.microsoft.com/office/powerpoint/2010/main" val="3017579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Chapitre">
    <p:spTree>
      <p:nvGrpSpPr>
        <p:cNvPr id="1" name=""/>
        <p:cNvGrpSpPr/>
        <p:nvPr/>
      </p:nvGrpSpPr>
      <p:grpSpPr>
        <a:xfrm>
          <a:off x="0" y="0"/>
          <a:ext cx="0" cy="0"/>
          <a:chOff x="0" y="0"/>
          <a:chExt cx="0" cy="0"/>
        </a:xfrm>
      </p:grpSpPr>
      <p:sp>
        <p:nvSpPr>
          <p:cNvPr id="6" name="Espace réservé du texte 5">
            <a:extLst>
              <a:ext uri="{FF2B5EF4-FFF2-40B4-BE49-F238E27FC236}">
                <a16:creationId xmlns:a16="http://schemas.microsoft.com/office/drawing/2014/main" id="{3D03E8A4-99FC-4DC1-B4EF-2A6CB827C7C2}"/>
              </a:ext>
            </a:extLst>
          </p:cNvPr>
          <p:cNvSpPr>
            <a:spLocks noGrp="1"/>
          </p:cNvSpPr>
          <p:nvPr>
            <p:ph type="body" sz="quarter" idx="10" hasCustomPrompt="1"/>
          </p:nvPr>
        </p:nvSpPr>
        <p:spPr>
          <a:xfrm>
            <a:off x="4572001" y="1404392"/>
            <a:ext cx="4298751" cy="484043"/>
          </a:xfrm>
        </p:spPr>
        <p:txBody>
          <a:bodyPr>
            <a:normAutofit/>
          </a:bodyPr>
          <a:lstStyle>
            <a:lvl1pPr marL="0" indent="0" algn="l">
              <a:buNone/>
              <a:defRPr sz="3000" b="1" i="0">
                <a:solidFill>
                  <a:schemeClr val="tx1"/>
                </a:solidFill>
                <a:latin typeface="Elsie Black" panose="02000000000000000000" pitchFamily="2" charset="77"/>
              </a:defRPr>
            </a:lvl1pPr>
          </a:lstStyle>
          <a:p>
            <a:pPr lvl="0"/>
            <a:r>
              <a:rPr lang="fr-FR"/>
              <a:t>Titre du chapitre</a:t>
            </a:r>
          </a:p>
        </p:txBody>
      </p:sp>
      <p:sp>
        <p:nvSpPr>
          <p:cNvPr id="9" name="Espace réservé du texte 8">
            <a:extLst>
              <a:ext uri="{FF2B5EF4-FFF2-40B4-BE49-F238E27FC236}">
                <a16:creationId xmlns:a16="http://schemas.microsoft.com/office/drawing/2014/main" id="{71407E6C-FA5F-4B16-8FD1-85882FE64E93}"/>
              </a:ext>
            </a:extLst>
          </p:cNvPr>
          <p:cNvSpPr>
            <a:spLocks noGrp="1"/>
          </p:cNvSpPr>
          <p:nvPr>
            <p:ph type="body" sz="quarter" idx="11" hasCustomPrompt="1"/>
          </p:nvPr>
        </p:nvSpPr>
        <p:spPr>
          <a:xfrm>
            <a:off x="4572001" y="2372327"/>
            <a:ext cx="4298751" cy="398846"/>
          </a:xfrm>
        </p:spPr>
        <p:txBody>
          <a:bodyPr>
            <a:normAutofit/>
          </a:bodyPr>
          <a:lstStyle>
            <a:lvl1pPr marL="0" indent="0" algn="l">
              <a:buNone/>
              <a:defRPr sz="1300">
                <a:solidFill>
                  <a:schemeClr val="tx1"/>
                </a:solidFill>
                <a:latin typeface="Be Vietnam Pro" pitchFamily="2" charset="77"/>
              </a:defRPr>
            </a:lvl1pPr>
            <a:lvl2pPr marL="342900" indent="0">
              <a:buNone/>
              <a:defRPr/>
            </a:lvl2pPr>
            <a:lvl3pPr marL="685800" indent="0">
              <a:buNone/>
              <a:defRPr/>
            </a:lvl3pPr>
            <a:lvl4pPr marL="1028700" indent="0">
              <a:buNone/>
              <a:defRPr/>
            </a:lvl4pPr>
            <a:lvl5pPr marL="1371600" indent="0">
              <a:buNone/>
              <a:defRPr/>
            </a:lvl5pPr>
          </a:lstStyle>
          <a:p>
            <a:pPr lvl="0"/>
            <a:r>
              <a:rPr lang="fr-FR"/>
              <a:t>Sous-titre du chapitre si besoin</a:t>
            </a:r>
          </a:p>
        </p:txBody>
      </p:sp>
      <p:pic>
        <p:nvPicPr>
          <p:cNvPr id="4" name="Image 3">
            <a:extLst>
              <a:ext uri="{FF2B5EF4-FFF2-40B4-BE49-F238E27FC236}">
                <a16:creationId xmlns:a16="http://schemas.microsoft.com/office/drawing/2014/main" id="{ECEA4185-89FE-140A-F5BB-DD8A1DCE32B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90897" y="742674"/>
            <a:ext cx="4298751" cy="3658153"/>
          </a:xfrm>
          <a:prstGeom prst="rect">
            <a:avLst/>
          </a:prstGeom>
        </p:spPr>
      </p:pic>
      <p:sp>
        <p:nvSpPr>
          <p:cNvPr id="2" name="Espace réservé du numéro de diapositive 14">
            <a:extLst>
              <a:ext uri="{FF2B5EF4-FFF2-40B4-BE49-F238E27FC236}">
                <a16:creationId xmlns:a16="http://schemas.microsoft.com/office/drawing/2014/main" id="{111EB350-2F8F-7E69-DAAD-09023BA0E95E}"/>
              </a:ext>
            </a:extLst>
          </p:cNvPr>
          <p:cNvSpPr>
            <a:spLocks noGrp="1"/>
          </p:cNvSpPr>
          <p:nvPr>
            <p:ph type="sldNum" sz="quarter" idx="14"/>
          </p:nvPr>
        </p:nvSpPr>
        <p:spPr>
          <a:xfrm>
            <a:off x="8513011" y="4767263"/>
            <a:ext cx="485814" cy="273844"/>
          </a:xfrm>
        </p:spPr>
        <p:txBody>
          <a:bodyPr/>
          <a:lstStyle>
            <a:lvl1pPr>
              <a:defRPr sz="700">
                <a:solidFill>
                  <a:schemeClr val="tx1"/>
                </a:solidFill>
                <a:latin typeface="Be Vietnam Pro" pitchFamily="2" charset="77"/>
              </a:defRPr>
            </a:lvl1pPr>
          </a:lstStyle>
          <a:p>
            <a:fld id="{81DC54EC-DD77-44A3-BD49-597046A02B8B}" type="slidenum">
              <a:rPr lang="fr-FR" smtClean="0"/>
              <a:pPr/>
              <a:t>‹N°›</a:t>
            </a:fld>
            <a:endParaRPr lang="fr-FR"/>
          </a:p>
        </p:txBody>
      </p:sp>
      <p:pic>
        <p:nvPicPr>
          <p:cNvPr id="7" name="Image 6">
            <a:extLst>
              <a:ext uri="{FF2B5EF4-FFF2-40B4-BE49-F238E27FC236}">
                <a16:creationId xmlns:a16="http://schemas.microsoft.com/office/drawing/2014/main" id="{07B69CF5-3331-8AFF-A674-4D79FDE5BA6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36835" y="4723954"/>
            <a:ext cx="794815" cy="273844"/>
          </a:xfrm>
          <a:prstGeom prst="rect">
            <a:avLst/>
          </a:prstGeom>
        </p:spPr>
      </p:pic>
      <p:pic>
        <p:nvPicPr>
          <p:cNvPr id="3" name="Image 2">
            <a:extLst>
              <a:ext uri="{FF2B5EF4-FFF2-40B4-BE49-F238E27FC236}">
                <a16:creationId xmlns:a16="http://schemas.microsoft.com/office/drawing/2014/main" id="{A68F7649-42DF-47C1-F733-8AA4ACD63F6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rot="7208325">
            <a:off x="27963" y="-473381"/>
            <a:ext cx="501276" cy="1033882"/>
          </a:xfrm>
          <a:prstGeom prst="rect">
            <a:avLst/>
          </a:prstGeom>
        </p:spPr>
      </p:pic>
    </p:spTree>
    <p:extLst>
      <p:ext uri="{BB962C8B-B14F-4D97-AF65-F5344CB8AC3E}">
        <p14:creationId xmlns:p14="http://schemas.microsoft.com/office/powerpoint/2010/main" val="2118701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2-Chapitre">
    <p:spTree>
      <p:nvGrpSpPr>
        <p:cNvPr id="1" name=""/>
        <p:cNvGrpSpPr/>
        <p:nvPr/>
      </p:nvGrpSpPr>
      <p:grpSpPr>
        <a:xfrm>
          <a:off x="0" y="0"/>
          <a:ext cx="0" cy="0"/>
          <a:chOff x="0" y="0"/>
          <a:chExt cx="0" cy="0"/>
        </a:xfrm>
      </p:grpSpPr>
      <p:sp>
        <p:nvSpPr>
          <p:cNvPr id="2" name="Espace réservé du numéro de diapositive 14">
            <a:extLst>
              <a:ext uri="{FF2B5EF4-FFF2-40B4-BE49-F238E27FC236}">
                <a16:creationId xmlns:a16="http://schemas.microsoft.com/office/drawing/2014/main" id="{111EB350-2F8F-7E69-DAAD-09023BA0E95E}"/>
              </a:ext>
            </a:extLst>
          </p:cNvPr>
          <p:cNvSpPr>
            <a:spLocks noGrp="1"/>
          </p:cNvSpPr>
          <p:nvPr>
            <p:ph type="sldNum" sz="quarter" idx="14"/>
          </p:nvPr>
        </p:nvSpPr>
        <p:spPr>
          <a:xfrm>
            <a:off x="8513011" y="4767263"/>
            <a:ext cx="485814" cy="273844"/>
          </a:xfrm>
        </p:spPr>
        <p:txBody>
          <a:bodyPr/>
          <a:lstStyle>
            <a:lvl1pPr>
              <a:defRPr sz="700">
                <a:solidFill>
                  <a:schemeClr val="tx1"/>
                </a:solidFill>
                <a:latin typeface="Be Vietnam Pro" pitchFamily="2" charset="77"/>
              </a:defRPr>
            </a:lvl1pPr>
          </a:lstStyle>
          <a:p>
            <a:fld id="{81DC54EC-DD77-44A3-BD49-597046A02B8B}" type="slidenum">
              <a:rPr lang="fr-FR" smtClean="0"/>
              <a:pPr/>
              <a:t>‹N°›</a:t>
            </a:fld>
            <a:endParaRPr lang="fr-FR"/>
          </a:p>
        </p:txBody>
      </p:sp>
      <p:pic>
        <p:nvPicPr>
          <p:cNvPr id="7" name="Image 6">
            <a:extLst>
              <a:ext uri="{FF2B5EF4-FFF2-40B4-BE49-F238E27FC236}">
                <a16:creationId xmlns:a16="http://schemas.microsoft.com/office/drawing/2014/main" id="{07B69CF5-3331-8AFF-A674-4D79FDE5BA6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36835" y="4723954"/>
            <a:ext cx="794815" cy="273844"/>
          </a:xfrm>
          <a:prstGeom prst="rect">
            <a:avLst/>
          </a:prstGeom>
        </p:spPr>
      </p:pic>
      <p:pic>
        <p:nvPicPr>
          <p:cNvPr id="3" name="Image 2">
            <a:extLst>
              <a:ext uri="{FF2B5EF4-FFF2-40B4-BE49-F238E27FC236}">
                <a16:creationId xmlns:a16="http://schemas.microsoft.com/office/drawing/2014/main" id="{A68F7649-42DF-47C1-F733-8AA4ACD63F6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7208325">
            <a:off x="27963" y="-473381"/>
            <a:ext cx="501276" cy="1033882"/>
          </a:xfrm>
          <a:prstGeom prst="rect">
            <a:avLst/>
          </a:prstGeom>
        </p:spPr>
      </p:pic>
      <p:pic>
        <p:nvPicPr>
          <p:cNvPr id="5" name="Image 4">
            <a:extLst>
              <a:ext uri="{FF2B5EF4-FFF2-40B4-BE49-F238E27FC236}">
                <a16:creationId xmlns:a16="http://schemas.microsoft.com/office/drawing/2014/main" id="{35A0142E-FD77-077A-D14D-920B33F640E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15900" y="1180353"/>
            <a:ext cx="4310918" cy="2782794"/>
          </a:xfrm>
          <a:prstGeom prst="rect">
            <a:avLst/>
          </a:prstGeom>
        </p:spPr>
      </p:pic>
      <p:sp>
        <p:nvSpPr>
          <p:cNvPr id="10" name="Espace réservé du texte 5">
            <a:extLst>
              <a:ext uri="{FF2B5EF4-FFF2-40B4-BE49-F238E27FC236}">
                <a16:creationId xmlns:a16="http://schemas.microsoft.com/office/drawing/2014/main" id="{32CED554-3B43-6827-78BC-A883EBA2541B}"/>
              </a:ext>
            </a:extLst>
          </p:cNvPr>
          <p:cNvSpPr>
            <a:spLocks noGrp="1"/>
          </p:cNvSpPr>
          <p:nvPr>
            <p:ph type="body" sz="quarter" idx="10" hasCustomPrompt="1"/>
          </p:nvPr>
        </p:nvSpPr>
        <p:spPr>
          <a:xfrm>
            <a:off x="4572001" y="1404392"/>
            <a:ext cx="4298751" cy="484043"/>
          </a:xfrm>
        </p:spPr>
        <p:txBody>
          <a:bodyPr>
            <a:normAutofit/>
          </a:bodyPr>
          <a:lstStyle>
            <a:lvl1pPr marL="0" indent="0" algn="l">
              <a:buNone/>
              <a:defRPr sz="3000" b="1" i="0">
                <a:solidFill>
                  <a:schemeClr val="tx1"/>
                </a:solidFill>
                <a:latin typeface="Elsie Black" panose="02000000000000000000" pitchFamily="2" charset="77"/>
              </a:defRPr>
            </a:lvl1pPr>
          </a:lstStyle>
          <a:p>
            <a:pPr lvl="0"/>
            <a:r>
              <a:rPr lang="fr-FR"/>
              <a:t>Titre du chapitre</a:t>
            </a:r>
          </a:p>
        </p:txBody>
      </p:sp>
      <p:sp>
        <p:nvSpPr>
          <p:cNvPr id="11" name="Espace réservé du texte 8">
            <a:extLst>
              <a:ext uri="{FF2B5EF4-FFF2-40B4-BE49-F238E27FC236}">
                <a16:creationId xmlns:a16="http://schemas.microsoft.com/office/drawing/2014/main" id="{201BFC21-67E5-5F53-31E8-D61D1B1367C8}"/>
              </a:ext>
            </a:extLst>
          </p:cNvPr>
          <p:cNvSpPr>
            <a:spLocks noGrp="1"/>
          </p:cNvSpPr>
          <p:nvPr>
            <p:ph type="body" sz="quarter" idx="11" hasCustomPrompt="1"/>
          </p:nvPr>
        </p:nvSpPr>
        <p:spPr>
          <a:xfrm>
            <a:off x="4572001" y="2372327"/>
            <a:ext cx="4298751" cy="398846"/>
          </a:xfrm>
        </p:spPr>
        <p:txBody>
          <a:bodyPr>
            <a:normAutofit/>
          </a:bodyPr>
          <a:lstStyle>
            <a:lvl1pPr marL="0" indent="0" algn="l">
              <a:buNone/>
              <a:defRPr sz="1300">
                <a:solidFill>
                  <a:schemeClr val="tx1"/>
                </a:solidFill>
                <a:latin typeface="Be Vietnam Pro" pitchFamily="2" charset="77"/>
              </a:defRPr>
            </a:lvl1pPr>
            <a:lvl2pPr marL="342900" indent="0">
              <a:buNone/>
              <a:defRPr/>
            </a:lvl2pPr>
            <a:lvl3pPr marL="685800" indent="0">
              <a:buNone/>
              <a:defRPr/>
            </a:lvl3pPr>
            <a:lvl4pPr marL="1028700" indent="0">
              <a:buNone/>
              <a:defRPr/>
            </a:lvl4pPr>
            <a:lvl5pPr marL="1371600" indent="0">
              <a:buNone/>
              <a:defRPr/>
            </a:lvl5pPr>
          </a:lstStyle>
          <a:p>
            <a:pPr lvl="0"/>
            <a:r>
              <a:rPr lang="fr-FR"/>
              <a:t>Sous-titre du chapitre si besoin</a:t>
            </a:r>
          </a:p>
        </p:txBody>
      </p:sp>
    </p:spTree>
    <p:extLst>
      <p:ext uri="{BB962C8B-B14F-4D97-AF65-F5344CB8AC3E}">
        <p14:creationId xmlns:p14="http://schemas.microsoft.com/office/powerpoint/2010/main" val="2815296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2-Chapitre">
    <p:spTree>
      <p:nvGrpSpPr>
        <p:cNvPr id="1" name=""/>
        <p:cNvGrpSpPr/>
        <p:nvPr/>
      </p:nvGrpSpPr>
      <p:grpSpPr>
        <a:xfrm>
          <a:off x="0" y="0"/>
          <a:ext cx="0" cy="0"/>
          <a:chOff x="0" y="0"/>
          <a:chExt cx="0" cy="0"/>
        </a:xfrm>
      </p:grpSpPr>
      <p:sp>
        <p:nvSpPr>
          <p:cNvPr id="2" name="Espace réservé du numéro de diapositive 14">
            <a:extLst>
              <a:ext uri="{FF2B5EF4-FFF2-40B4-BE49-F238E27FC236}">
                <a16:creationId xmlns:a16="http://schemas.microsoft.com/office/drawing/2014/main" id="{111EB350-2F8F-7E69-DAAD-09023BA0E95E}"/>
              </a:ext>
            </a:extLst>
          </p:cNvPr>
          <p:cNvSpPr>
            <a:spLocks noGrp="1"/>
          </p:cNvSpPr>
          <p:nvPr>
            <p:ph type="sldNum" sz="quarter" idx="14"/>
          </p:nvPr>
        </p:nvSpPr>
        <p:spPr>
          <a:xfrm>
            <a:off x="8513011" y="4767263"/>
            <a:ext cx="485814" cy="273844"/>
          </a:xfrm>
        </p:spPr>
        <p:txBody>
          <a:bodyPr/>
          <a:lstStyle>
            <a:lvl1pPr>
              <a:defRPr sz="700">
                <a:solidFill>
                  <a:schemeClr val="tx1"/>
                </a:solidFill>
                <a:latin typeface="Be Vietnam Pro" pitchFamily="2" charset="77"/>
              </a:defRPr>
            </a:lvl1pPr>
          </a:lstStyle>
          <a:p>
            <a:fld id="{81DC54EC-DD77-44A3-BD49-597046A02B8B}" type="slidenum">
              <a:rPr lang="fr-FR" smtClean="0"/>
              <a:pPr/>
              <a:t>‹N°›</a:t>
            </a:fld>
            <a:endParaRPr lang="fr-FR"/>
          </a:p>
        </p:txBody>
      </p:sp>
      <p:pic>
        <p:nvPicPr>
          <p:cNvPr id="7" name="Image 6">
            <a:extLst>
              <a:ext uri="{FF2B5EF4-FFF2-40B4-BE49-F238E27FC236}">
                <a16:creationId xmlns:a16="http://schemas.microsoft.com/office/drawing/2014/main" id="{07B69CF5-3331-8AFF-A674-4D79FDE5BA6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36835" y="4723954"/>
            <a:ext cx="794815" cy="273844"/>
          </a:xfrm>
          <a:prstGeom prst="rect">
            <a:avLst/>
          </a:prstGeom>
        </p:spPr>
      </p:pic>
      <p:pic>
        <p:nvPicPr>
          <p:cNvPr id="3" name="Image 2">
            <a:extLst>
              <a:ext uri="{FF2B5EF4-FFF2-40B4-BE49-F238E27FC236}">
                <a16:creationId xmlns:a16="http://schemas.microsoft.com/office/drawing/2014/main" id="{A68F7649-42DF-47C1-F733-8AA4ACD63F6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7208325">
            <a:off x="27963" y="-473381"/>
            <a:ext cx="501276" cy="1033882"/>
          </a:xfrm>
          <a:prstGeom prst="rect">
            <a:avLst/>
          </a:prstGeom>
        </p:spPr>
      </p:pic>
      <p:pic>
        <p:nvPicPr>
          <p:cNvPr id="4" name="Image 3">
            <a:extLst>
              <a:ext uri="{FF2B5EF4-FFF2-40B4-BE49-F238E27FC236}">
                <a16:creationId xmlns:a16="http://schemas.microsoft.com/office/drawing/2014/main" id="{E9381467-D18F-FEC9-A3DD-2FDB818F191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41349" y="920750"/>
            <a:ext cx="3517900" cy="3302000"/>
          </a:xfrm>
          <a:prstGeom prst="rect">
            <a:avLst/>
          </a:prstGeom>
        </p:spPr>
      </p:pic>
      <p:sp>
        <p:nvSpPr>
          <p:cNvPr id="10" name="Espace réservé du texte 5">
            <a:extLst>
              <a:ext uri="{FF2B5EF4-FFF2-40B4-BE49-F238E27FC236}">
                <a16:creationId xmlns:a16="http://schemas.microsoft.com/office/drawing/2014/main" id="{43503370-4F03-AD17-BE7B-F841FD0DCB8C}"/>
              </a:ext>
            </a:extLst>
          </p:cNvPr>
          <p:cNvSpPr>
            <a:spLocks noGrp="1"/>
          </p:cNvSpPr>
          <p:nvPr>
            <p:ph type="body" sz="quarter" idx="10" hasCustomPrompt="1"/>
          </p:nvPr>
        </p:nvSpPr>
        <p:spPr>
          <a:xfrm>
            <a:off x="4572001" y="1404392"/>
            <a:ext cx="4298751" cy="484043"/>
          </a:xfrm>
        </p:spPr>
        <p:txBody>
          <a:bodyPr>
            <a:normAutofit/>
          </a:bodyPr>
          <a:lstStyle>
            <a:lvl1pPr marL="0" indent="0" algn="l">
              <a:buNone/>
              <a:defRPr sz="3000" b="1" i="0">
                <a:solidFill>
                  <a:schemeClr val="tx1"/>
                </a:solidFill>
                <a:latin typeface="Elsie Black" panose="02000000000000000000" pitchFamily="2" charset="77"/>
              </a:defRPr>
            </a:lvl1pPr>
          </a:lstStyle>
          <a:p>
            <a:pPr lvl="0"/>
            <a:r>
              <a:rPr lang="fr-FR"/>
              <a:t>Titre du chapitre</a:t>
            </a:r>
          </a:p>
        </p:txBody>
      </p:sp>
      <p:sp>
        <p:nvSpPr>
          <p:cNvPr id="11" name="Espace réservé du texte 8">
            <a:extLst>
              <a:ext uri="{FF2B5EF4-FFF2-40B4-BE49-F238E27FC236}">
                <a16:creationId xmlns:a16="http://schemas.microsoft.com/office/drawing/2014/main" id="{8BE50CDD-E93F-F741-532D-CF60142D9A3E}"/>
              </a:ext>
            </a:extLst>
          </p:cNvPr>
          <p:cNvSpPr>
            <a:spLocks noGrp="1"/>
          </p:cNvSpPr>
          <p:nvPr>
            <p:ph type="body" sz="quarter" idx="11" hasCustomPrompt="1"/>
          </p:nvPr>
        </p:nvSpPr>
        <p:spPr>
          <a:xfrm>
            <a:off x="4572001" y="2372327"/>
            <a:ext cx="4298751" cy="398846"/>
          </a:xfrm>
        </p:spPr>
        <p:txBody>
          <a:bodyPr>
            <a:normAutofit/>
          </a:bodyPr>
          <a:lstStyle>
            <a:lvl1pPr marL="0" indent="0" algn="l">
              <a:buNone/>
              <a:defRPr sz="1300">
                <a:solidFill>
                  <a:schemeClr val="tx1"/>
                </a:solidFill>
                <a:latin typeface="Be Vietnam Pro" pitchFamily="2" charset="77"/>
              </a:defRPr>
            </a:lvl1pPr>
            <a:lvl2pPr marL="342900" indent="0">
              <a:buNone/>
              <a:defRPr/>
            </a:lvl2pPr>
            <a:lvl3pPr marL="685800" indent="0">
              <a:buNone/>
              <a:defRPr/>
            </a:lvl3pPr>
            <a:lvl4pPr marL="1028700" indent="0">
              <a:buNone/>
              <a:defRPr/>
            </a:lvl4pPr>
            <a:lvl5pPr marL="1371600" indent="0">
              <a:buNone/>
              <a:defRPr/>
            </a:lvl5pPr>
          </a:lstStyle>
          <a:p>
            <a:pPr lvl="0"/>
            <a:r>
              <a:rPr lang="fr-FR"/>
              <a:t>Sous-titre du chapitre si besoin</a:t>
            </a:r>
          </a:p>
        </p:txBody>
      </p:sp>
    </p:spTree>
    <p:extLst>
      <p:ext uri="{BB962C8B-B14F-4D97-AF65-F5344CB8AC3E}">
        <p14:creationId xmlns:p14="http://schemas.microsoft.com/office/powerpoint/2010/main" val="897264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2-Chapitre">
    <p:spTree>
      <p:nvGrpSpPr>
        <p:cNvPr id="1" name=""/>
        <p:cNvGrpSpPr/>
        <p:nvPr/>
      </p:nvGrpSpPr>
      <p:grpSpPr>
        <a:xfrm>
          <a:off x="0" y="0"/>
          <a:ext cx="0" cy="0"/>
          <a:chOff x="0" y="0"/>
          <a:chExt cx="0" cy="0"/>
        </a:xfrm>
      </p:grpSpPr>
      <p:sp>
        <p:nvSpPr>
          <p:cNvPr id="2" name="Espace réservé du numéro de diapositive 14">
            <a:extLst>
              <a:ext uri="{FF2B5EF4-FFF2-40B4-BE49-F238E27FC236}">
                <a16:creationId xmlns:a16="http://schemas.microsoft.com/office/drawing/2014/main" id="{111EB350-2F8F-7E69-DAAD-09023BA0E95E}"/>
              </a:ext>
            </a:extLst>
          </p:cNvPr>
          <p:cNvSpPr>
            <a:spLocks noGrp="1"/>
          </p:cNvSpPr>
          <p:nvPr>
            <p:ph type="sldNum" sz="quarter" idx="14"/>
          </p:nvPr>
        </p:nvSpPr>
        <p:spPr>
          <a:xfrm>
            <a:off x="8513011" y="4767263"/>
            <a:ext cx="485814" cy="273844"/>
          </a:xfrm>
        </p:spPr>
        <p:txBody>
          <a:bodyPr/>
          <a:lstStyle>
            <a:lvl1pPr>
              <a:defRPr sz="700">
                <a:solidFill>
                  <a:schemeClr val="tx1"/>
                </a:solidFill>
                <a:latin typeface="Be Vietnam Pro" pitchFamily="2" charset="77"/>
              </a:defRPr>
            </a:lvl1pPr>
          </a:lstStyle>
          <a:p>
            <a:fld id="{81DC54EC-DD77-44A3-BD49-597046A02B8B}" type="slidenum">
              <a:rPr lang="fr-FR" smtClean="0"/>
              <a:pPr/>
              <a:t>‹N°›</a:t>
            </a:fld>
            <a:endParaRPr lang="fr-FR"/>
          </a:p>
        </p:txBody>
      </p:sp>
      <p:pic>
        <p:nvPicPr>
          <p:cNvPr id="7" name="Image 6">
            <a:extLst>
              <a:ext uri="{FF2B5EF4-FFF2-40B4-BE49-F238E27FC236}">
                <a16:creationId xmlns:a16="http://schemas.microsoft.com/office/drawing/2014/main" id="{07B69CF5-3331-8AFF-A674-4D79FDE5BA6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36835" y="4723954"/>
            <a:ext cx="794815" cy="273844"/>
          </a:xfrm>
          <a:prstGeom prst="rect">
            <a:avLst/>
          </a:prstGeom>
        </p:spPr>
      </p:pic>
      <p:pic>
        <p:nvPicPr>
          <p:cNvPr id="3" name="Image 2">
            <a:extLst>
              <a:ext uri="{FF2B5EF4-FFF2-40B4-BE49-F238E27FC236}">
                <a16:creationId xmlns:a16="http://schemas.microsoft.com/office/drawing/2014/main" id="{A68F7649-42DF-47C1-F733-8AA4ACD63F6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7208325">
            <a:off x="27963" y="-473381"/>
            <a:ext cx="501276" cy="1033882"/>
          </a:xfrm>
          <a:prstGeom prst="rect">
            <a:avLst/>
          </a:prstGeom>
        </p:spPr>
      </p:pic>
      <p:pic>
        <p:nvPicPr>
          <p:cNvPr id="5" name="Image 4">
            <a:extLst>
              <a:ext uri="{FF2B5EF4-FFF2-40B4-BE49-F238E27FC236}">
                <a16:creationId xmlns:a16="http://schemas.microsoft.com/office/drawing/2014/main" id="{A67AE6FF-3376-6038-F9EE-F09B13D54B5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54527" y="742673"/>
            <a:ext cx="3018749" cy="4400827"/>
          </a:xfrm>
          <a:prstGeom prst="rect">
            <a:avLst/>
          </a:prstGeom>
        </p:spPr>
      </p:pic>
      <p:sp>
        <p:nvSpPr>
          <p:cNvPr id="10" name="Espace réservé du texte 5">
            <a:extLst>
              <a:ext uri="{FF2B5EF4-FFF2-40B4-BE49-F238E27FC236}">
                <a16:creationId xmlns:a16="http://schemas.microsoft.com/office/drawing/2014/main" id="{62FFA126-BC08-CD77-9CE7-FAB1DEBED443}"/>
              </a:ext>
            </a:extLst>
          </p:cNvPr>
          <p:cNvSpPr>
            <a:spLocks noGrp="1"/>
          </p:cNvSpPr>
          <p:nvPr>
            <p:ph type="body" sz="quarter" idx="10" hasCustomPrompt="1"/>
          </p:nvPr>
        </p:nvSpPr>
        <p:spPr>
          <a:xfrm>
            <a:off x="4572001" y="1404392"/>
            <a:ext cx="4298751" cy="484043"/>
          </a:xfrm>
        </p:spPr>
        <p:txBody>
          <a:bodyPr>
            <a:normAutofit/>
          </a:bodyPr>
          <a:lstStyle>
            <a:lvl1pPr marL="0" indent="0" algn="l">
              <a:buNone/>
              <a:defRPr sz="3000" b="1" i="0">
                <a:solidFill>
                  <a:schemeClr val="tx1"/>
                </a:solidFill>
                <a:latin typeface="Elsie Black" panose="02000000000000000000" pitchFamily="2" charset="77"/>
              </a:defRPr>
            </a:lvl1pPr>
          </a:lstStyle>
          <a:p>
            <a:pPr lvl="0"/>
            <a:r>
              <a:rPr lang="fr-FR"/>
              <a:t>Titre du chapitre</a:t>
            </a:r>
          </a:p>
        </p:txBody>
      </p:sp>
      <p:sp>
        <p:nvSpPr>
          <p:cNvPr id="11" name="Espace réservé du texte 8">
            <a:extLst>
              <a:ext uri="{FF2B5EF4-FFF2-40B4-BE49-F238E27FC236}">
                <a16:creationId xmlns:a16="http://schemas.microsoft.com/office/drawing/2014/main" id="{3DC12CA1-B0C7-1B79-8C30-632E0DB1638F}"/>
              </a:ext>
            </a:extLst>
          </p:cNvPr>
          <p:cNvSpPr>
            <a:spLocks noGrp="1"/>
          </p:cNvSpPr>
          <p:nvPr>
            <p:ph type="body" sz="quarter" idx="11" hasCustomPrompt="1"/>
          </p:nvPr>
        </p:nvSpPr>
        <p:spPr>
          <a:xfrm>
            <a:off x="4572001" y="2372327"/>
            <a:ext cx="4298751" cy="398846"/>
          </a:xfrm>
        </p:spPr>
        <p:txBody>
          <a:bodyPr>
            <a:normAutofit/>
          </a:bodyPr>
          <a:lstStyle>
            <a:lvl1pPr marL="0" indent="0" algn="l">
              <a:buNone/>
              <a:defRPr sz="1300">
                <a:solidFill>
                  <a:schemeClr val="tx1"/>
                </a:solidFill>
                <a:latin typeface="Be Vietnam Pro" pitchFamily="2" charset="77"/>
              </a:defRPr>
            </a:lvl1pPr>
            <a:lvl2pPr marL="342900" indent="0">
              <a:buNone/>
              <a:defRPr/>
            </a:lvl2pPr>
            <a:lvl3pPr marL="685800" indent="0">
              <a:buNone/>
              <a:defRPr/>
            </a:lvl3pPr>
            <a:lvl4pPr marL="1028700" indent="0">
              <a:buNone/>
              <a:defRPr/>
            </a:lvl4pPr>
            <a:lvl5pPr marL="1371600" indent="0">
              <a:buNone/>
              <a:defRPr/>
            </a:lvl5pPr>
          </a:lstStyle>
          <a:p>
            <a:pPr lvl="0"/>
            <a:r>
              <a:rPr lang="fr-FR"/>
              <a:t>Sous-titre du chapitre si besoin</a:t>
            </a:r>
          </a:p>
        </p:txBody>
      </p:sp>
    </p:spTree>
    <p:extLst>
      <p:ext uri="{BB962C8B-B14F-4D97-AF65-F5344CB8AC3E}">
        <p14:creationId xmlns:p14="http://schemas.microsoft.com/office/powerpoint/2010/main" val="2724970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Contenu">
    <p:spTree>
      <p:nvGrpSpPr>
        <p:cNvPr id="1" name=""/>
        <p:cNvGrpSpPr/>
        <p:nvPr/>
      </p:nvGrpSpPr>
      <p:grpSpPr>
        <a:xfrm>
          <a:off x="0" y="0"/>
          <a:ext cx="0" cy="0"/>
          <a:chOff x="0" y="0"/>
          <a:chExt cx="0" cy="0"/>
        </a:xfrm>
      </p:grpSpPr>
      <p:sp>
        <p:nvSpPr>
          <p:cNvPr id="11" name="Titre 1">
            <a:extLst>
              <a:ext uri="{FF2B5EF4-FFF2-40B4-BE49-F238E27FC236}">
                <a16:creationId xmlns:a16="http://schemas.microsoft.com/office/drawing/2014/main" id="{EDD37682-B57C-4E11-8C33-D7483895CB6C}"/>
              </a:ext>
            </a:extLst>
          </p:cNvPr>
          <p:cNvSpPr>
            <a:spLocks noGrp="1"/>
          </p:cNvSpPr>
          <p:nvPr>
            <p:ph type="title" hasCustomPrompt="1"/>
          </p:nvPr>
        </p:nvSpPr>
        <p:spPr>
          <a:xfrm>
            <a:off x="278601" y="473569"/>
            <a:ext cx="3943775" cy="568578"/>
          </a:xfrm>
        </p:spPr>
        <p:txBody>
          <a:bodyPr anchor="t">
            <a:noAutofit/>
          </a:bodyPr>
          <a:lstStyle>
            <a:lvl1pPr>
              <a:defRPr sz="3000" b="1" i="0">
                <a:latin typeface="Elsie Black" panose="02000000000000000000" pitchFamily="2" charset="77"/>
                <a:cs typeface="Calibri"/>
              </a:defRPr>
            </a:lvl1pPr>
          </a:lstStyle>
          <a:p>
            <a:r>
              <a:rPr lang="fr-FR"/>
              <a:t>Titre de la page</a:t>
            </a:r>
          </a:p>
        </p:txBody>
      </p:sp>
      <p:sp>
        <p:nvSpPr>
          <p:cNvPr id="5" name="Espace réservé du texte 4">
            <a:extLst>
              <a:ext uri="{FF2B5EF4-FFF2-40B4-BE49-F238E27FC236}">
                <a16:creationId xmlns:a16="http://schemas.microsoft.com/office/drawing/2014/main" id="{D7B16806-0472-470F-BA04-06D269FB3AEE}"/>
              </a:ext>
            </a:extLst>
          </p:cNvPr>
          <p:cNvSpPr>
            <a:spLocks noGrp="1"/>
          </p:cNvSpPr>
          <p:nvPr>
            <p:ph type="body" sz="quarter" idx="10" hasCustomPrompt="1"/>
          </p:nvPr>
        </p:nvSpPr>
        <p:spPr>
          <a:xfrm>
            <a:off x="278601" y="1259075"/>
            <a:ext cx="8572500" cy="2976749"/>
          </a:xfrm>
        </p:spPr>
        <p:txBody>
          <a:bodyPr>
            <a:normAutofit/>
          </a:bodyPr>
          <a:lstStyle>
            <a:lvl1pPr marL="0" indent="0">
              <a:buNone/>
              <a:defRPr sz="1600" b="1">
                <a:latin typeface="Be Vietnam Pro" pitchFamily="2" charset="77"/>
              </a:defRPr>
            </a:lvl1pPr>
            <a:lvl2pPr>
              <a:buClr>
                <a:srgbClr val="F0A010"/>
              </a:buClr>
              <a:defRPr sz="1600">
                <a:latin typeface="Be Vietnam Pro" pitchFamily="2" charset="77"/>
              </a:defRPr>
            </a:lvl2pPr>
            <a:lvl3pPr>
              <a:buClr>
                <a:srgbClr val="F0A010"/>
              </a:buClr>
              <a:defRPr sz="1600">
                <a:latin typeface="Be Vietnam Pro" pitchFamily="2" charset="77"/>
              </a:defRPr>
            </a:lvl3pPr>
          </a:lstStyle>
          <a:p>
            <a:pPr lvl="0"/>
            <a:r>
              <a:rPr lang="fr-FR"/>
              <a:t>Sous-titre 1</a:t>
            </a:r>
          </a:p>
          <a:p>
            <a:pPr lvl="1"/>
            <a:r>
              <a:rPr lang="fr-FR"/>
              <a:t>Texte courant</a:t>
            </a:r>
          </a:p>
          <a:p>
            <a:pPr lvl="2"/>
            <a:r>
              <a:rPr lang="fr-FR"/>
              <a:t>Texte courant 2e niveau</a:t>
            </a:r>
          </a:p>
        </p:txBody>
      </p:sp>
      <p:sp>
        <p:nvSpPr>
          <p:cNvPr id="12" name="Espace réservé du numéro de diapositive 14">
            <a:extLst>
              <a:ext uri="{FF2B5EF4-FFF2-40B4-BE49-F238E27FC236}">
                <a16:creationId xmlns:a16="http://schemas.microsoft.com/office/drawing/2014/main" id="{242566A9-BC44-4174-8F89-49CD2A6BA4A9}"/>
              </a:ext>
            </a:extLst>
          </p:cNvPr>
          <p:cNvSpPr>
            <a:spLocks noGrp="1"/>
          </p:cNvSpPr>
          <p:nvPr>
            <p:ph type="sldNum" sz="quarter" idx="14"/>
          </p:nvPr>
        </p:nvSpPr>
        <p:spPr>
          <a:xfrm>
            <a:off x="8513011" y="4767263"/>
            <a:ext cx="485814" cy="273844"/>
          </a:xfrm>
        </p:spPr>
        <p:txBody>
          <a:bodyPr/>
          <a:lstStyle>
            <a:lvl1pPr>
              <a:defRPr sz="700">
                <a:solidFill>
                  <a:schemeClr val="tx1"/>
                </a:solidFill>
                <a:latin typeface="Be Vietnam Pro" pitchFamily="2" charset="77"/>
              </a:defRPr>
            </a:lvl1pPr>
          </a:lstStyle>
          <a:p>
            <a:fld id="{81DC54EC-DD77-44A3-BD49-597046A02B8B}" type="slidenum">
              <a:rPr lang="fr-FR" smtClean="0"/>
              <a:pPr/>
              <a:t>‹N°›</a:t>
            </a:fld>
            <a:endParaRPr lang="fr-FR"/>
          </a:p>
        </p:txBody>
      </p:sp>
      <p:sp>
        <p:nvSpPr>
          <p:cNvPr id="4" name="Ellipse 3">
            <a:extLst>
              <a:ext uri="{FF2B5EF4-FFF2-40B4-BE49-F238E27FC236}">
                <a16:creationId xmlns:a16="http://schemas.microsoft.com/office/drawing/2014/main" id="{0A10DA42-4DD6-4E2B-DE47-29B8C6C41DC7}"/>
              </a:ext>
            </a:extLst>
          </p:cNvPr>
          <p:cNvSpPr/>
          <p:nvPr userDrawn="1"/>
        </p:nvSpPr>
        <p:spPr>
          <a:xfrm>
            <a:off x="-162542" y="519868"/>
            <a:ext cx="325084" cy="325084"/>
          </a:xfrm>
          <a:prstGeom prst="ellipse">
            <a:avLst/>
          </a:prstGeom>
          <a:solidFill>
            <a:srgbClr val="F0A0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6" name="Image 5">
            <a:extLst>
              <a:ext uri="{FF2B5EF4-FFF2-40B4-BE49-F238E27FC236}">
                <a16:creationId xmlns:a16="http://schemas.microsoft.com/office/drawing/2014/main" id="{04B7C9DB-637B-CF48-92F5-DF126A905C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7208325">
            <a:off x="27963" y="-473381"/>
            <a:ext cx="501276" cy="1033882"/>
          </a:xfrm>
          <a:prstGeom prst="rect">
            <a:avLst/>
          </a:prstGeom>
        </p:spPr>
      </p:pic>
      <p:pic>
        <p:nvPicPr>
          <p:cNvPr id="7" name="Image 6">
            <a:extLst>
              <a:ext uri="{FF2B5EF4-FFF2-40B4-BE49-F238E27FC236}">
                <a16:creationId xmlns:a16="http://schemas.microsoft.com/office/drawing/2014/main" id="{26FAA974-0B5A-C561-62CE-2E125B7D6B3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36835" y="4723954"/>
            <a:ext cx="794815" cy="273844"/>
          </a:xfrm>
          <a:prstGeom prst="rect">
            <a:avLst/>
          </a:prstGeom>
        </p:spPr>
      </p:pic>
    </p:spTree>
    <p:extLst>
      <p:ext uri="{BB962C8B-B14F-4D97-AF65-F5344CB8AC3E}">
        <p14:creationId xmlns:p14="http://schemas.microsoft.com/office/powerpoint/2010/main" val="4240777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Contenu-BandeauOcre">
    <p:spTree>
      <p:nvGrpSpPr>
        <p:cNvPr id="1" name=""/>
        <p:cNvGrpSpPr/>
        <p:nvPr/>
      </p:nvGrpSpPr>
      <p:grpSpPr>
        <a:xfrm>
          <a:off x="0" y="0"/>
          <a:ext cx="0" cy="0"/>
          <a:chOff x="0" y="0"/>
          <a:chExt cx="0" cy="0"/>
        </a:xfrm>
      </p:grpSpPr>
      <p:sp>
        <p:nvSpPr>
          <p:cNvPr id="11" name="Titre 1">
            <a:extLst>
              <a:ext uri="{FF2B5EF4-FFF2-40B4-BE49-F238E27FC236}">
                <a16:creationId xmlns:a16="http://schemas.microsoft.com/office/drawing/2014/main" id="{EDD37682-B57C-4E11-8C33-D7483895CB6C}"/>
              </a:ext>
            </a:extLst>
          </p:cNvPr>
          <p:cNvSpPr>
            <a:spLocks noGrp="1"/>
          </p:cNvSpPr>
          <p:nvPr>
            <p:ph type="title" hasCustomPrompt="1"/>
          </p:nvPr>
        </p:nvSpPr>
        <p:spPr>
          <a:xfrm>
            <a:off x="2360382" y="473569"/>
            <a:ext cx="3943775" cy="568578"/>
          </a:xfrm>
        </p:spPr>
        <p:txBody>
          <a:bodyPr anchor="t">
            <a:noAutofit/>
          </a:bodyPr>
          <a:lstStyle>
            <a:lvl1pPr>
              <a:defRPr sz="3000" b="1" i="0">
                <a:latin typeface="Elsie Black" panose="02000000000000000000" pitchFamily="2" charset="77"/>
                <a:cs typeface="Calibri"/>
              </a:defRPr>
            </a:lvl1pPr>
          </a:lstStyle>
          <a:p>
            <a:r>
              <a:rPr lang="fr-FR"/>
              <a:t>Titre de la page</a:t>
            </a:r>
          </a:p>
        </p:txBody>
      </p:sp>
      <p:sp>
        <p:nvSpPr>
          <p:cNvPr id="5" name="Espace réservé du texte 4">
            <a:extLst>
              <a:ext uri="{FF2B5EF4-FFF2-40B4-BE49-F238E27FC236}">
                <a16:creationId xmlns:a16="http://schemas.microsoft.com/office/drawing/2014/main" id="{D7B16806-0472-470F-BA04-06D269FB3AEE}"/>
              </a:ext>
            </a:extLst>
          </p:cNvPr>
          <p:cNvSpPr>
            <a:spLocks noGrp="1"/>
          </p:cNvSpPr>
          <p:nvPr>
            <p:ph type="body" sz="quarter" idx="10" hasCustomPrompt="1"/>
          </p:nvPr>
        </p:nvSpPr>
        <p:spPr>
          <a:xfrm>
            <a:off x="2360383" y="1259075"/>
            <a:ext cx="5884132" cy="2976749"/>
          </a:xfrm>
        </p:spPr>
        <p:txBody>
          <a:bodyPr>
            <a:normAutofit/>
          </a:bodyPr>
          <a:lstStyle>
            <a:lvl1pPr marL="0" indent="0">
              <a:buNone/>
              <a:defRPr sz="1600" b="1">
                <a:latin typeface="Be Vietnam Pro" pitchFamily="2" charset="77"/>
              </a:defRPr>
            </a:lvl1pPr>
            <a:lvl2pPr>
              <a:buClr>
                <a:srgbClr val="F0A010"/>
              </a:buClr>
              <a:defRPr sz="1600">
                <a:latin typeface="Be Vietnam Pro" pitchFamily="2" charset="77"/>
              </a:defRPr>
            </a:lvl2pPr>
            <a:lvl3pPr>
              <a:buClr>
                <a:srgbClr val="F0A010"/>
              </a:buClr>
              <a:defRPr sz="1600">
                <a:latin typeface="Be Vietnam Pro" pitchFamily="2" charset="77"/>
              </a:defRPr>
            </a:lvl3pPr>
          </a:lstStyle>
          <a:p>
            <a:pPr lvl="0"/>
            <a:r>
              <a:rPr lang="fr-FR"/>
              <a:t>Sous-titre 1</a:t>
            </a:r>
          </a:p>
          <a:p>
            <a:pPr lvl="1"/>
            <a:r>
              <a:rPr lang="fr-FR"/>
              <a:t>Texte courant</a:t>
            </a:r>
          </a:p>
          <a:p>
            <a:pPr lvl="2"/>
            <a:r>
              <a:rPr lang="fr-FR"/>
              <a:t>Texte courant 2e niveau</a:t>
            </a:r>
          </a:p>
        </p:txBody>
      </p:sp>
      <p:sp>
        <p:nvSpPr>
          <p:cNvPr id="12" name="Espace réservé du numéro de diapositive 14">
            <a:extLst>
              <a:ext uri="{FF2B5EF4-FFF2-40B4-BE49-F238E27FC236}">
                <a16:creationId xmlns:a16="http://schemas.microsoft.com/office/drawing/2014/main" id="{242566A9-BC44-4174-8F89-49CD2A6BA4A9}"/>
              </a:ext>
            </a:extLst>
          </p:cNvPr>
          <p:cNvSpPr>
            <a:spLocks noGrp="1"/>
          </p:cNvSpPr>
          <p:nvPr>
            <p:ph type="sldNum" sz="quarter" idx="14"/>
          </p:nvPr>
        </p:nvSpPr>
        <p:spPr>
          <a:xfrm>
            <a:off x="8680077" y="4767263"/>
            <a:ext cx="318748" cy="273844"/>
          </a:xfrm>
        </p:spPr>
        <p:txBody>
          <a:bodyPr/>
          <a:lstStyle>
            <a:lvl1pPr>
              <a:defRPr sz="700">
                <a:solidFill>
                  <a:schemeClr val="tx1"/>
                </a:solidFill>
                <a:latin typeface="Be Vietnam Pro" pitchFamily="2" charset="77"/>
              </a:defRPr>
            </a:lvl1pPr>
          </a:lstStyle>
          <a:p>
            <a:fld id="{81DC54EC-DD77-44A3-BD49-597046A02B8B}" type="slidenum">
              <a:rPr lang="fr-FR" smtClean="0"/>
              <a:pPr/>
              <a:t>‹N°›</a:t>
            </a:fld>
            <a:endParaRPr lang="fr-FR"/>
          </a:p>
        </p:txBody>
      </p:sp>
      <p:sp>
        <p:nvSpPr>
          <p:cNvPr id="2" name="Rectangle 1">
            <a:extLst>
              <a:ext uri="{FF2B5EF4-FFF2-40B4-BE49-F238E27FC236}">
                <a16:creationId xmlns:a16="http://schemas.microsoft.com/office/drawing/2014/main" id="{1848782C-6975-6803-A310-FEFD71FF4E86}"/>
              </a:ext>
            </a:extLst>
          </p:cNvPr>
          <p:cNvSpPr/>
          <p:nvPr userDrawn="1"/>
        </p:nvSpPr>
        <p:spPr>
          <a:xfrm>
            <a:off x="0" y="0"/>
            <a:ext cx="2070847" cy="5143500"/>
          </a:xfrm>
          <a:prstGeom prst="rect">
            <a:avLst/>
          </a:prstGeom>
          <a:solidFill>
            <a:srgbClr val="F0A0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a:extLst>
              <a:ext uri="{FF2B5EF4-FFF2-40B4-BE49-F238E27FC236}">
                <a16:creationId xmlns:a16="http://schemas.microsoft.com/office/drawing/2014/main" id="{55DE442E-870E-2882-401D-51B23CC911CE}"/>
              </a:ext>
            </a:extLst>
          </p:cNvPr>
          <p:cNvSpPr/>
          <p:nvPr userDrawn="1"/>
        </p:nvSpPr>
        <p:spPr>
          <a:xfrm>
            <a:off x="1903540" y="519868"/>
            <a:ext cx="325084" cy="325084"/>
          </a:xfrm>
          <a:prstGeom prst="ellipse">
            <a:avLst/>
          </a:prstGeom>
          <a:solidFill>
            <a:srgbClr val="F0A0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Image 7">
            <a:extLst>
              <a:ext uri="{FF2B5EF4-FFF2-40B4-BE49-F238E27FC236}">
                <a16:creationId xmlns:a16="http://schemas.microsoft.com/office/drawing/2014/main" id="{B386BBBF-19BE-C4D2-B7EE-40BCB00463D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7208325">
            <a:off x="2094045" y="-473381"/>
            <a:ext cx="501276" cy="1033882"/>
          </a:xfrm>
          <a:prstGeom prst="rect">
            <a:avLst/>
          </a:prstGeom>
        </p:spPr>
      </p:pic>
      <p:pic>
        <p:nvPicPr>
          <p:cNvPr id="4" name="Image 3">
            <a:extLst>
              <a:ext uri="{FF2B5EF4-FFF2-40B4-BE49-F238E27FC236}">
                <a16:creationId xmlns:a16="http://schemas.microsoft.com/office/drawing/2014/main" id="{E04A42B4-DD4C-853B-130A-B2F1C038C6F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36835" y="4723954"/>
            <a:ext cx="794815" cy="273844"/>
          </a:xfrm>
          <a:prstGeom prst="rect">
            <a:avLst/>
          </a:prstGeom>
        </p:spPr>
      </p:pic>
    </p:spTree>
    <p:extLst>
      <p:ext uri="{BB962C8B-B14F-4D97-AF65-F5344CB8AC3E}">
        <p14:creationId xmlns:p14="http://schemas.microsoft.com/office/powerpoint/2010/main" val="388459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DernièreCouvPartenaires">
    <p:spTree>
      <p:nvGrpSpPr>
        <p:cNvPr id="1" name=""/>
        <p:cNvGrpSpPr/>
        <p:nvPr/>
      </p:nvGrpSpPr>
      <p:grpSpPr>
        <a:xfrm>
          <a:off x="0" y="0"/>
          <a:ext cx="0" cy="0"/>
          <a:chOff x="0" y="0"/>
          <a:chExt cx="0" cy="0"/>
        </a:xfrm>
      </p:grpSpPr>
      <p:pic>
        <p:nvPicPr>
          <p:cNvPr id="4" name="Image 3">
            <a:hlinkClick r:id="rId2"/>
            <a:extLst>
              <a:ext uri="{FF2B5EF4-FFF2-40B4-BE49-F238E27FC236}">
                <a16:creationId xmlns:a16="http://schemas.microsoft.com/office/drawing/2014/main" id="{7A32C2C3-D3E6-83BE-43EB-DA13D6D7ED3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17764" y="3315526"/>
            <a:ext cx="1308473" cy="498644"/>
          </a:xfrm>
          <a:prstGeom prst="rect">
            <a:avLst/>
          </a:prstGeom>
        </p:spPr>
      </p:pic>
      <p:sp>
        <p:nvSpPr>
          <p:cNvPr id="7" name="ZoneTexte 6">
            <a:extLst>
              <a:ext uri="{FF2B5EF4-FFF2-40B4-BE49-F238E27FC236}">
                <a16:creationId xmlns:a16="http://schemas.microsoft.com/office/drawing/2014/main" id="{3305D0D9-ABE1-0D64-6BC5-F7826F05735D}"/>
              </a:ext>
            </a:extLst>
          </p:cNvPr>
          <p:cNvSpPr txBox="1"/>
          <p:nvPr userDrawn="1"/>
        </p:nvSpPr>
        <p:spPr>
          <a:xfrm>
            <a:off x="2286000" y="3910340"/>
            <a:ext cx="4572000" cy="553998"/>
          </a:xfrm>
          <a:prstGeom prst="rect">
            <a:avLst/>
          </a:prstGeom>
          <a:noFill/>
        </p:spPr>
        <p:txBody>
          <a:bodyPr wrap="square">
            <a:spAutoFit/>
          </a:bodyPr>
          <a:lstStyle/>
          <a:p>
            <a:pPr algn="ctr"/>
            <a:r>
              <a:rPr lang="fr-FR" sz="1000">
                <a:solidFill>
                  <a:schemeClr val="tx1"/>
                </a:solidFill>
                <a:effectLst/>
                <a:latin typeface="Be Vietnam Pro" pitchFamily="2" charset="77"/>
                <a:cs typeface="Calibri" panose="020F0502020204030204" pitchFamily="34" charset="0"/>
              </a:rPr>
              <a:t>+33 (0)2 99 31 53 05</a:t>
            </a:r>
            <a:br>
              <a:rPr lang="fr-FR" sz="1000">
                <a:solidFill>
                  <a:schemeClr val="tx1"/>
                </a:solidFill>
                <a:effectLst/>
                <a:latin typeface="Be Vietnam Pro" pitchFamily="2" charset="77"/>
                <a:cs typeface="Calibri" panose="020F0502020204030204" pitchFamily="34" charset="0"/>
              </a:rPr>
            </a:br>
            <a:r>
              <a:rPr lang="fr-FR" sz="1000">
                <a:solidFill>
                  <a:schemeClr val="tx1"/>
                </a:solidFill>
                <a:effectLst/>
                <a:latin typeface="Be Vietnam Pro" pitchFamily="2" charset="77"/>
                <a:cs typeface="Calibri" panose="020F0502020204030204" pitchFamily="34" charset="0"/>
              </a:rPr>
              <a:t>valorial@pole-valorial.fr</a:t>
            </a:r>
          </a:p>
          <a:p>
            <a:pPr marL="0" marR="0" lvl="0" indent="0" algn="ctr" defTabSz="685800" rtl="0" eaLnBrk="1" fontAlgn="auto" latinLnBrk="0" hangingPunct="1">
              <a:lnSpc>
                <a:spcPct val="100000"/>
              </a:lnSpc>
              <a:spcBef>
                <a:spcPts val="0"/>
              </a:spcBef>
              <a:spcAft>
                <a:spcPts val="0"/>
              </a:spcAft>
              <a:buClrTx/>
              <a:buSzTx/>
              <a:buFontTx/>
              <a:buNone/>
              <a:tabLst/>
              <a:defRPr/>
            </a:pPr>
            <a:r>
              <a:rPr lang="fr-FR" sz="1000" b="1">
                <a:solidFill>
                  <a:schemeClr val="tx1"/>
                </a:solidFill>
                <a:effectLst/>
                <a:latin typeface="Be Vietnam Pro" pitchFamily="2" charset="77"/>
              </a:rPr>
              <a:t>pole-</a:t>
            </a:r>
            <a:r>
              <a:rPr lang="fr-FR" sz="1000" b="1" err="1">
                <a:solidFill>
                  <a:schemeClr val="tx1"/>
                </a:solidFill>
                <a:effectLst/>
                <a:latin typeface="Be Vietnam Pro" pitchFamily="2" charset="77"/>
              </a:rPr>
              <a:t>valorial.fr</a:t>
            </a:r>
            <a:endParaRPr lang="fr-FR" sz="1000" b="1">
              <a:solidFill>
                <a:schemeClr val="tx1"/>
              </a:solidFill>
              <a:effectLst/>
              <a:latin typeface="Be Vietnam Pro" pitchFamily="2" charset="77"/>
            </a:endParaRPr>
          </a:p>
        </p:txBody>
      </p:sp>
      <p:pic>
        <p:nvPicPr>
          <p:cNvPr id="9" name="Image 8">
            <a:extLst>
              <a:ext uri="{FF2B5EF4-FFF2-40B4-BE49-F238E27FC236}">
                <a16:creationId xmlns:a16="http://schemas.microsoft.com/office/drawing/2014/main" id="{6B6D566D-E672-AE4B-A43E-E9D0A107FE7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240493" y="4607858"/>
            <a:ext cx="663015" cy="231973"/>
          </a:xfrm>
          <a:prstGeom prst="rect">
            <a:avLst/>
          </a:prstGeom>
        </p:spPr>
      </p:pic>
      <p:pic>
        <p:nvPicPr>
          <p:cNvPr id="13" name="Image 12">
            <a:extLst>
              <a:ext uri="{FF2B5EF4-FFF2-40B4-BE49-F238E27FC236}">
                <a16:creationId xmlns:a16="http://schemas.microsoft.com/office/drawing/2014/main" id="{A6F3C8E0-0178-21A1-05F0-EF665C49D48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111565" y="4322890"/>
            <a:ext cx="501276" cy="1033882"/>
          </a:xfrm>
          <a:prstGeom prst="rect">
            <a:avLst/>
          </a:prstGeom>
        </p:spPr>
      </p:pic>
      <p:pic>
        <p:nvPicPr>
          <p:cNvPr id="15" name="Image 14">
            <a:extLst>
              <a:ext uri="{FF2B5EF4-FFF2-40B4-BE49-F238E27FC236}">
                <a16:creationId xmlns:a16="http://schemas.microsoft.com/office/drawing/2014/main" id="{DD456547-B18E-3BFC-12B1-8ECE24B6558E}"/>
              </a:ext>
            </a:extLst>
          </p:cNvPr>
          <p:cNvPicPr>
            <a:picLocks noChangeAspect="1"/>
          </p:cNvPicPr>
          <p:nvPr userDrawn="1"/>
        </p:nvPicPr>
        <p:blipFill>
          <a:blip r:embed="rId6">
            <a:extLst>
              <a:ext uri="{28A0092B-C50C-407E-A947-70E740481C1C}">
                <a14:useLocalDpi xmlns:a14="http://schemas.microsoft.com/office/drawing/2010/main" val="0"/>
              </a:ext>
            </a:extLst>
          </a:blip>
          <a:srcRect r="58841"/>
          <a:stretch/>
        </p:blipFill>
        <p:spPr>
          <a:xfrm>
            <a:off x="1016294" y="3186997"/>
            <a:ext cx="2140564" cy="1169220"/>
          </a:xfrm>
          <a:prstGeom prst="rect">
            <a:avLst/>
          </a:prstGeom>
        </p:spPr>
      </p:pic>
      <p:pic>
        <p:nvPicPr>
          <p:cNvPr id="2" name="Image 1">
            <a:extLst>
              <a:ext uri="{FF2B5EF4-FFF2-40B4-BE49-F238E27FC236}">
                <a16:creationId xmlns:a16="http://schemas.microsoft.com/office/drawing/2014/main" id="{EB16843B-676A-0537-BF5E-04852D792154}"/>
              </a:ext>
            </a:extLst>
          </p:cNvPr>
          <p:cNvPicPr>
            <a:picLocks noChangeAspect="1"/>
          </p:cNvPicPr>
          <p:nvPr userDrawn="1"/>
        </p:nvPicPr>
        <p:blipFill>
          <a:blip r:embed="rId6">
            <a:extLst>
              <a:ext uri="{28A0092B-C50C-407E-A947-70E740481C1C}">
                <a14:useLocalDpi xmlns:a14="http://schemas.microsoft.com/office/drawing/2010/main" val="0"/>
              </a:ext>
            </a:extLst>
          </a:blip>
          <a:srcRect l="52296"/>
          <a:stretch/>
        </p:blipFill>
        <p:spPr>
          <a:xfrm>
            <a:off x="5868466" y="3186997"/>
            <a:ext cx="2624418" cy="1236828"/>
          </a:xfrm>
          <a:prstGeom prst="rect">
            <a:avLst/>
          </a:prstGeom>
        </p:spPr>
      </p:pic>
      <p:sp>
        <p:nvSpPr>
          <p:cNvPr id="3" name="Espace réservé du texte 4">
            <a:extLst>
              <a:ext uri="{FF2B5EF4-FFF2-40B4-BE49-F238E27FC236}">
                <a16:creationId xmlns:a16="http://schemas.microsoft.com/office/drawing/2014/main" id="{3261D7B6-2963-67FF-A059-F6697C6F98AE}"/>
              </a:ext>
            </a:extLst>
          </p:cNvPr>
          <p:cNvSpPr>
            <a:spLocks noGrp="1"/>
          </p:cNvSpPr>
          <p:nvPr>
            <p:ph type="body" sz="quarter" idx="10" hasCustomPrompt="1"/>
          </p:nvPr>
        </p:nvSpPr>
        <p:spPr>
          <a:xfrm>
            <a:off x="3871068" y="1123738"/>
            <a:ext cx="2253961" cy="832766"/>
          </a:xfrm>
        </p:spPr>
        <p:txBody>
          <a:bodyPr>
            <a:normAutofit/>
          </a:bodyPr>
          <a:lstStyle>
            <a:lvl1pPr marL="0" indent="0">
              <a:lnSpc>
                <a:spcPct val="100000"/>
              </a:lnSpc>
              <a:spcBef>
                <a:spcPts val="0"/>
              </a:spcBef>
              <a:buNone/>
              <a:defRPr sz="1000" b="0">
                <a:latin typeface="Be Vietnam Pro" pitchFamily="2" charset="77"/>
              </a:defRPr>
            </a:lvl1pPr>
            <a:lvl2pPr>
              <a:buClr>
                <a:srgbClr val="F0A010"/>
              </a:buClr>
              <a:defRPr sz="1600">
                <a:latin typeface="Be Vietnam Pro" pitchFamily="2" charset="77"/>
              </a:defRPr>
            </a:lvl2pPr>
            <a:lvl3pPr>
              <a:buClr>
                <a:srgbClr val="F0A010"/>
              </a:buClr>
              <a:defRPr sz="1600">
                <a:latin typeface="Be Vietnam Pro" pitchFamily="2" charset="77"/>
              </a:defRPr>
            </a:lvl3pPr>
          </a:lstStyle>
          <a:p>
            <a:pPr lvl="0"/>
            <a:r>
              <a:rPr lang="fr-FR"/>
              <a:t>Prénom Nom </a:t>
            </a:r>
            <a:br>
              <a:rPr lang="fr-FR"/>
            </a:br>
            <a:r>
              <a:rPr lang="fr-FR"/>
              <a:t>Fonction métier</a:t>
            </a:r>
          </a:p>
          <a:p>
            <a:pPr lvl="0"/>
            <a:r>
              <a:rPr lang="fr-FR"/>
              <a:t>+33 (0)6 XX XX </a:t>
            </a:r>
            <a:r>
              <a:rPr lang="fr-FR" err="1"/>
              <a:t>XX</a:t>
            </a:r>
            <a:r>
              <a:rPr lang="fr-FR"/>
              <a:t> </a:t>
            </a:r>
            <a:r>
              <a:rPr lang="fr-FR" err="1"/>
              <a:t>XX</a:t>
            </a:r>
            <a:endParaRPr lang="fr-FR"/>
          </a:p>
          <a:p>
            <a:pPr lvl="0"/>
            <a:r>
              <a:rPr lang="fr-FR"/>
              <a:t>prenom.nom@pole-valorial.fr</a:t>
            </a:r>
          </a:p>
        </p:txBody>
      </p:sp>
      <p:sp>
        <p:nvSpPr>
          <p:cNvPr id="5" name="Titre 1">
            <a:extLst>
              <a:ext uri="{FF2B5EF4-FFF2-40B4-BE49-F238E27FC236}">
                <a16:creationId xmlns:a16="http://schemas.microsoft.com/office/drawing/2014/main" id="{A06AF384-2A8B-0CD9-999A-301220A43CCD}"/>
              </a:ext>
            </a:extLst>
          </p:cNvPr>
          <p:cNvSpPr>
            <a:spLocks noGrp="1"/>
          </p:cNvSpPr>
          <p:nvPr>
            <p:ph type="title" hasCustomPrompt="1"/>
          </p:nvPr>
        </p:nvSpPr>
        <p:spPr>
          <a:xfrm>
            <a:off x="2178508" y="473569"/>
            <a:ext cx="4786985" cy="553998"/>
          </a:xfrm>
        </p:spPr>
        <p:txBody>
          <a:bodyPr anchor="t">
            <a:noAutofit/>
          </a:bodyPr>
          <a:lstStyle>
            <a:lvl1pPr algn="ctr">
              <a:defRPr sz="3000" b="1" i="0">
                <a:latin typeface="Elsie Black" panose="02000000000000000000" pitchFamily="2" charset="77"/>
                <a:cs typeface="Calibri"/>
              </a:defRPr>
            </a:lvl1pPr>
          </a:lstStyle>
          <a:p>
            <a:r>
              <a:rPr lang="fr-FR"/>
              <a:t>Merci de votre attention !</a:t>
            </a:r>
          </a:p>
        </p:txBody>
      </p:sp>
    </p:spTree>
    <p:extLst>
      <p:ext uri="{BB962C8B-B14F-4D97-AF65-F5344CB8AC3E}">
        <p14:creationId xmlns:p14="http://schemas.microsoft.com/office/powerpoint/2010/main" val="790457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6005D9F-BA3F-416C-B220-858788FCFCB4}"/>
              </a:ext>
            </a:extLst>
          </p:cNvPr>
          <p:cNvSpPr>
            <a:spLocks noGrp="1"/>
          </p:cNvSpPr>
          <p:nvPr>
            <p:ph type="title"/>
          </p:nvPr>
        </p:nvSpPr>
        <p:spPr>
          <a:xfrm>
            <a:off x="628650" y="273844"/>
            <a:ext cx="7886700" cy="994172"/>
          </a:xfrm>
          <a:prstGeom prst="rect">
            <a:avLst/>
          </a:prstGeom>
        </p:spPr>
        <p:txBody>
          <a:bodyPr vert="horz" lIns="68580" tIns="34290" rIns="68580" bIns="3429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7829571-A20D-4E8B-989E-53F4E5CCC74F}"/>
              </a:ext>
            </a:extLst>
          </p:cNvPr>
          <p:cNvSpPr>
            <a:spLocks noGrp="1"/>
          </p:cNvSpPr>
          <p:nvPr>
            <p:ph type="body" idx="1"/>
          </p:nvPr>
        </p:nvSpPr>
        <p:spPr>
          <a:xfrm>
            <a:off x="628650" y="1369219"/>
            <a:ext cx="7886700" cy="3263504"/>
          </a:xfrm>
          <a:prstGeom prst="rect">
            <a:avLst/>
          </a:prstGeom>
        </p:spPr>
        <p:txBody>
          <a:bodyPr vert="horz" lIns="68580" tIns="34290" rIns="68580" bIns="3429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5CE550B-5017-4D1E-B93C-3EA957B9DF21}"/>
              </a:ext>
            </a:extLst>
          </p:cNvPr>
          <p:cNvSpPr>
            <a:spLocks noGrp="1"/>
          </p:cNvSpPr>
          <p:nvPr>
            <p:ph type="dt" sz="half" idx="2"/>
          </p:nvPr>
        </p:nvSpPr>
        <p:spPr>
          <a:xfrm>
            <a:off x="628650" y="4767263"/>
            <a:ext cx="2057400" cy="273844"/>
          </a:xfrm>
          <a:prstGeom prst="rect">
            <a:avLst/>
          </a:prstGeom>
        </p:spPr>
        <p:txBody>
          <a:bodyPr vert="horz" lIns="68580" tIns="34290" rIns="68580" bIns="34290" rtlCol="0" anchor="ctr"/>
          <a:lstStyle>
            <a:lvl1pPr algn="l">
              <a:defRPr sz="900">
                <a:solidFill>
                  <a:schemeClr val="tx1">
                    <a:tint val="75000"/>
                  </a:schemeClr>
                </a:solidFill>
              </a:defRPr>
            </a:lvl1pPr>
          </a:lstStyle>
          <a:p>
            <a:endParaRPr lang="fr-FR"/>
          </a:p>
        </p:txBody>
      </p:sp>
      <p:sp>
        <p:nvSpPr>
          <p:cNvPr id="5" name="Espace réservé du pied de page 4">
            <a:extLst>
              <a:ext uri="{FF2B5EF4-FFF2-40B4-BE49-F238E27FC236}">
                <a16:creationId xmlns:a16="http://schemas.microsoft.com/office/drawing/2014/main" id="{DF29CF21-CA5E-4804-8C75-CFE1D8E56BF5}"/>
              </a:ext>
            </a:extLst>
          </p:cNvPr>
          <p:cNvSpPr>
            <a:spLocks noGrp="1"/>
          </p:cNvSpPr>
          <p:nvPr>
            <p:ph type="ftr" sz="quarter" idx="3"/>
          </p:nvPr>
        </p:nvSpPr>
        <p:spPr>
          <a:xfrm>
            <a:off x="3028950" y="4767263"/>
            <a:ext cx="3086100" cy="273844"/>
          </a:xfrm>
          <a:prstGeom prst="rect">
            <a:avLst/>
          </a:prstGeom>
        </p:spPr>
        <p:txBody>
          <a:bodyPr vert="horz" lIns="68580" tIns="34290" rIns="68580" bIns="34290" rtlCol="0" anchor="ctr"/>
          <a:lstStyle>
            <a:lvl1pPr algn="ctr">
              <a:defRPr sz="9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00BF4448-FC63-416C-8775-1818805AD92C}"/>
              </a:ext>
            </a:extLst>
          </p:cNvPr>
          <p:cNvSpPr>
            <a:spLocks noGrp="1"/>
          </p:cNvSpPr>
          <p:nvPr>
            <p:ph type="sldNum" sz="quarter" idx="4"/>
          </p:nvPr>
        </p:nvSpPr>
        <p:spPr>
          <a:xfrm>
            <a:off x="6457950" y="4767263"/>
            <a:ext cx="2057400" cy="273844"/>
          </a:xfrm>
          <a:prstGeom prst="rect">
            <a:avLst/>
          </a:prstGeom>
        </p:spPr>
        <p:txBody>
          <a:bodyPr vert="horz" lIns="68580" tIns="34290" rIns="68580" bIns="34290" rtlCol="0" anchor="ctr"/>
          <a:lstStyle>
            <a:lvl1pPr algn="r">
              <a:defRPr sz="900">
                <a:solidFill>
                  <a:schemeClr val="tx1">
                    <a:tint val="75000"/>
                  </a:schemeClr>
                </a:solidFill>
              </a:defRPr>
            </a:lvl1pPr>
          </a:lstStyle>
          <a:p>
            <a:fld id="{81DC54EC-DD77-44A3-BD49-597046A02B8B}" type="slidenum">
              <a:rPr lang="fr-FR" smtClean="0"/>
              <a:t>‹N°›</a:t>
            </a:fld>
            <a:endParaRPr lang="fr-FR"/>
          </a:p>
        </p:txBody>
      </p:sp>
    </p:spTree>
    <p:extLst>
      <p:ext uri="{BB962C8B-B14F-4D97-AF65-F5344CB8AC3E}">
        <p14:creationId xmlns:p14="http://schemas.microsoft.com/office/powerpoint/2010/main" val="2555835750"/>
      </p:ext>
    </p:extLst>
  </p:cSld>
  <p:clrMap bg1="lt1" tx1="dk1" bg2="lt2" tx2="dk2" accent1="accent1" accent2="accent2" accent3="accent3" accent4="accent4" accent5="accent5" accent6="accent6" hlink="hlink" folHlink="folHlink"/>
  <p:sldLayoutIdLst>
    <p:sldLayoutId id="2147483649" r:id="rId1"/>
    <p:sldLayoutId id="2147483667" r:id="rId2"/>
    <p:sldLayoutId id="2147483672" r:id="rId3"/>
    <p:sldLayoutId id="2147483673" r:id="rId4"/>
    <p:sldLayoutId id="2147483674" r:id="rId5"/>
    <p:sldLayoutId id="2147483651" r:id="rId6"/>
    <p:sldLayoutId id="2147483670" r:id="rId7"/>
    <p:sldLayoutId id="2147483652" r:id="rId8"/>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fr-FR"/>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49A61D44-F941-3A06-09A3-C351FD9BB55C}"/>
              </a:ext>
            </a:extLst>
          </p:cNvPr>
          <p:cNvSpPr>
            <a:spLocks noGrp="1"/>
          </p:cNvSpPr>
          <p:nvPr>
            <p:ph type="body" sz="quarter" idx="10"/>
          </p:nvPr>
        </p:nvSpPr>
        <p:spPr>
          <a:xfrm>
            <a:off x="1041626" y="221180"/>
            <a:ext cx="7120738" cy="726129"/>
          </a:xfrm>
        </p:spPr>
        <p:txBody>
          <a:bodyPr/>
          <a:lstStyle/>
          <a:p>
            <a:pPr>
              <a:tabLst>
                <a:tab pos="6640513" algn="l"/>
              </a:tabLst>
            </a:pPr>
            <a:r>
              <a:rPr lang="fr-FR" dirty="0"/>
              <a:t>ACRONYME PROJET</a:t>
            </a:r>
          </a:p>
        </p:txBody>
      </p:sp>
      <p:sp>
        <p:nvSpPr>
          <p:cNvPr id="3" name="Espace réservé du texte 2">
            <a:extLst>
              <a:ext uri="{FF2B5EF4-FFF2-40B4-BE49-F238E27FC236}">
                <a16:creationId xmlns:a16="http://schemas.microsoft.com/office/drawing/2014/main" id="{44425C1F-AB7B-0DD4-8328-7424E471614F}"/>
              </a:ext>
            </a:extLst>
          </p:cNvPr>
          <p:cNvSpPr>
            <a:spLocks noGrp="1"/>
          </p:cNvSpPr>
          <p:nvPr>
            <p:ph type="body" sz="quarter" idx="11"/>
          </p:nvPr>
        </p:nvSpPr>
        <p:spPr>
          <a:xfrm>
            <a:off x="2279698" y="1558342"/>
            <a:ext cx="4584603" cy="726129"/>
          </a:xfrm>
        </p:spPr>
        <p:txBody>
          <a:bodyPr/>
          <a:lstStyle/>
          <a:p>
            <a:r>
              <a:rPr lang="fr-FR" sz="1600" dirty="0"/>
              <a:t>FICHE SENSIBLE ANR 2026</a:t>
            </a:r>
          </a:p>
          <a:p>
            <a:r>
              <a:rPr lang="fr-FR" sz="1600" dirty="0"/>
              <a:t>N° id Valorial : </a:t>
            </a:r>
          </a:p>
        </p:txBody>
      </p:sp>
      <p:sp>
        <p:nvSpPr>
          <p:cNvPr id="5" name="Espace réservé du texte 2">
            <a:extLst>
              <a:ext uri="{FF2B5EF4-FFF2-40B4-BE49-F238E27FC236}">
                <a16:creationId xmlns:a16="http://schemas.microsoft.com/office/drawing/2014/main" id="{0C19F947-E721-5A81-1808-E9DC25E82DFA}"/>
              </a:ext>
            </a:extLst>
          </p:cNvPr>
          <p:cNvSpPr txBox="1">
            <a:spLocks/>
          </p:cNvSpPr>
          <p:nvPr/>
        </p:nvSpPr>
        <p:spPr>
          <a:xfrm>
            <a:off x="5633028" y="2571750"/>
            <a:ext cx="3269027" cy="1560409"/>
          </a:xfrm>
          <a:prstGeom prst="rect">
            <a:avLst/>
          </a:prstGeom>
          <a:solidFill>
            <a:srgbClr val="FFFF00"/>
          </a:solidFill>
        </p:spPr>
        <p:txBody>
          <a:bodyPr vert="horz" lIns="68580" tIns="34290" rIns="68580" bIns="3429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400" b="1"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marL="85725" lvl="2" indent="0">
              <a:buFont typeface="Arial" panose="020B0604020202020204" pitchFamily="34" charset="0"/>
              <a:buNone/>
            </a:pPr>
            <a:r>
              <a:rPr lang="fr-FR" sz="2000" dirty="0"/>
              <a:t>Ne pas oublier de mettre en avant le lien avec les filières agri agro tout au long du doc (notamment dans les slides retombées)</a:t>
            </a:r>
          </a:p>
          <a:p>
            <a:pPr marL="685800" lvl="2" indent="0">
              <a:buFont typeface="Arial" panose="020B0604020202020204" pitchFamily="34" charset="0"/>
              <a:buNone/>
            </a:pPr>
            <a:endParaRPr lang="fr-FR" sz="2000" dirty="0"/>
          </a:p>
        </p:txBody>
      </p:sp>
      <p:sp>
        <p:nvSpPr>
          <p:cNvPr id="7" name="Espace réservé du texte 2">
            <a:extLst>
              <a:ext uri="{FF2B5EF4-FFF2-40B4-BE49-F238E27FC236}">
                <a16:creationId xmlns:a16="http://schemas.microsoft.com/office/drawing/2014/main" id="{23E2239B-E80D-FA23-DDF0-200815AD1EA7}"/>
              </a:ext>
            </a:extLst>
          </p:cNvPr>
          <p:cNvSpPr txBox="1">
            <a:spLocks/>
          </p:cNvSpPr>
          <p:nvPr/>
        </p:nvSpPr>
        <p:spPr>
          <a:xfrm>
            <a:off x="1978124" y="863715"/>
            <a:ext cx="5187752" cy="484043"/>
          </a:xfrm>
          <a:prstGeom prst="rect">
            <a:avLst/>
          </a:prstGeom>
        </p:spPr>
        <p:txBody>
          <a:bodyPr vert="horz" lIns="68580" tIns="34290" rIns="68580" bIns="34290" rtlCol="0">
            <a:normAutofit/>
          </a:bodyPr>
          <a:lstStyle>
            <a:lvl1pPr marL="0" indent="0" algn="ctr" defTabSz="685800" rtl="0" eaLnBrk="1" latinLnBrk="0" hangingPunct="1">
              <a:lnSpc>
                <a:spcPct val="90000"/>
              </a:lnSpc>
              <a:spcBef>
                <a:spcPts val="750"/>
              </a:spcBef>
              <a:buFont typeface="Arial" panose="020B0604020202020204" pitchFamily="34" charset="0"/>
              <a:buNone/>
              <a:defRPr sz="4000" b="1" i="0" kern="1200">
                <a:solidFill>
                  <a:schemeClr val="tx1"/>
                </a:solidFill>
                <a:latin typeface="Elsie Black" panose="02000000000000000000"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r>
              <a:rPr lang="fr-FR" sz="2800"/>
              <a:t>Titre complet du projet</a:t>
            </a:r>
            <a:endParaRPr lang="fr-FR" sz="2800" dirty="0"/>
          </a:p>
        </p:txBody>
      </p:sp>
    </p:spTree>
    <p:extLst>
      <p:ext uri="{BB962C8B-B14F-4D97-AF65-F5344CB8AC3E}">
        <p14:creationId xmlns:p14="http://schemas.microsoft.com/office/powerpoint/2010/main" val="38435357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2270FF-F969-9E03-A8B2-D5BE25E2D8D1}"/>
            </a:ext>
          </a:extLst>
        </p:cNvPr>
        <p:cNvGrpSpPr/>
        <p:nvPr/>
      </p:nvGrpSpPr>
      <p:grpSpPr>
        <a:xfrm>
          <a:off x="0" y="0"/>
          <a:ext cx="0" cy="0"/>
          <a:chOff x="0" y="0"/>
          <a:chExt cx="0" cy="0"/>
        </a:xfrm>
      </p:grpSpPr>
      <p:sp>
        <p:nvSpPr>
          <p:cNvPr id="4" name="Titre 3">
            <a:extLst>
              <a:ext uri="{FF2B5EF4-FFF2-40B4-BE49-F238E27FC236}">
                <a16:creationId xmlns:a16="http://schemas.microsoft.com/office/drawing/2014/main" id="{C88E5A05-6DAD-B198-B5C6-D235154D0813}"/>
              </a:ext>
            </a:extLst>
          </p:cNvPr>
          <p:cNvSpPr>
            <a:spLocks noGrp="1"/>
          </p:cNvSpPr>
          <p:nvPr>
            <p:ph type="title"/>
          </p:nvPr>
        </p:nvSpPr>
        <p:spPr>
          <a:xfrm>
            <a:off x="278601" y="473569"/>
            <a:ext cx="6008988" cy="568578"/>
          </a:xfrm>
        </p:spPr>
        <p:txBody>
          <a:bodyPr/>
          <a:lstStyle/>
          <a:p>
            <a:r>
              <a:rPr lang="fr-FR" dirty="0"/>
              <a:t>Impacts socio-économiques</a:t>
            </a:r>
          </a:p>
        </p:txBody>
      </p:sp>
      <p:sp>
        <p:nvSpPr>
          <p:cNvPr id="8" name="Espace réservé du texte 2">
            <a:extLst>
              <a:ext uri="{FF2B5EF4-FFF2-40B4-BE49-F238E27FC236}">
                <a16:creationId xmlns:a16="http://schemas.microsoft.com/office/drawing/2014/main" id="{58F5AC8E-5CCF-ADF5-D84F-D21A322C5D03}"/>
              </a:ext>
            </a:extLst>
          </p:cNvPr>
          <p:cNvSpPr>
            <a:spLocks noGrp="1"/>
          </p:cNvSpPr>
          <p:nvPr>
            <p:ph type="body" sz="quarter" idx="10"/>
          </p:nvPr>
        </p:nvSpPr>
        <p:spPr/>
        <p:txBody>
          <a:bodyPr/>
          <a:lstStyle/>
          <a:p>
            <a:r>
              <a:rPr lang="fr-FR" sz="1600" dirty="0"/>
              <a:t>Impacts des résultats du projet pour les filières agri et agroalimentaires ?</a:t>
            </a:r>
          </a:p>
          <a:p>
            <a:endParaRPr lang="fr-FR" sz="1600" dirty="0"/>
          </a:p>
          <a:p>
            <a:r>
              <a:rPr lang="fr-FR" sz="1600" dirty="0"/>
              <a:t>XXXXX</a:t>
            </a:r>
          </a:p>
          <a:p>
            <a:pPr marL="685800" lvl="2" indent="0">
              <a:buNone/>
            </a:pPr>
            <a:endParaRPr lang="fr-FR" dirty="0"/>
          </a:p>
          <a:p>
            <a:pPr marL="685800" lvl="2" indent="0">
              <a:buNone/>
            </a:pPr>
            <a:endParaRPr lang="fr-FR" dirty="0"/>
          </a:p>
          <a:p>
            <a:pPr marL="685800" lvl="2" indent="0">
              <a:buNone/>
            </a:pPr>
            <a:endParaRPr lang="fr-FR" dirty="0"/>
          </a:p>
        </p:txBody>
      </p:sp>
      <p:sp>
        <p:nvSpPr>
          <p:cNvPr id="6" name="Espace réservé du numéro de diapositive 5">
            <a:extLst>
              <a:ext uri="{FF2B5EF4-FFF2-40B4-BE49-F238E27FC236}">
                <a16:creationId xmlns:a16="http://schemas.microsoft.com/office/drawing/2014/main" id="{50D2E62F-0DA5-FB3E-5530-CCE261ECDA84}"/>
              </a:ext>
            </a:extLst>
          </p:cNvPr>
          <p:cNvSpPr>
            <a:spLocks noGrp="1"/>
          </p:cNvSpPr>
          <p:nvPr>
            <p:ph type="sldNum" sz="quarter" idx="14"/>
          </p:nvPr>
        </p:nvSpPr>
        <p:spPr/>
        <p:txBody>
          <a:bodyPr/>
          <a:lstStyle/>
          <a:p>
            <a:fld id="{81DC54EC-DD77-44A3-BD49-597046A02B8B}" type="slidenum">
              <a:rPr lang="fr-FR" smtClean="0"/>
              <a:pPr/>
              <a:t>10</a:t>
            </a:fld>
            <a:endParaRPr lang="fr-FR"/>
          </a:p>
        </p:txBody>
      </p:sp>
    </p:spTree>
    <p:extLst>
      <p:ext uri="{BB962C8B-B14F-4D97-AF65-F5344CB8AC3E}">
        <p14:creationId xmlns:p14="http://schemas.microsoft.com/office/powerpoint/2010/main" val="3547592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FF97F1-EB77-BA0C-FAC4-8549F576B6FC}"/>
            </a:ext>
          </a:extLst>
        </p:cNvPr>
        <p:cNvGrpSpPr/>
        <p:nvPr/>
      </p:nvGrpSpPr>
      <p:grpSpPr>
        <a:xfrm>
          <a:off x="0" y="0"/>
          <a:ext cx="0" cy="0"/>
          <a:chOff x="0" y="0"/>
          <a:chExt cx="0" cy="0"/>
        </a:xfrm>
      </p:grpSpPr>
      <p:sp>
        <p:nvSpPr>
          <p:cNvPr id="4" name="Titre 3">
            <a:extLst>
              <a:ext uri="{FF2B5EF4-FFF2-40B4-BE49-F238E27FC236}">
                <a16:creationId xmlns:a16="http://schemas.microsoft.com/office/drawing/2014/main" id="{77D7CCC5-515A-BA83-78EB-08FB2B86EB67}"/>
              </a:ext>
            </a:extLst>
          </p:cNvPr>
          <p:cNvSpPr>
            <a:spLocks noGrp="1"/>
          </p:cNvSpPr>
          <p:nvPr>
            <p:ph type="title"/>
          </p:nvPr>
        </p:nvSpPr>
        <p:spPr>
          <a:xfrm>
            <a:off x="278601" y="473569"/>
            <a:ext cx="6008988" cy="568578"/>
          </a:xfrm>
        </p:spPr>
        <p:txBody>
          <a:bodyPr/>
          <a:lstStyle/>
          <a:p>
            <a:r>
              <a:rPr lang="fr-FR" dirty="0"/>
              <a:t>Impacts environnementaux</a:t>
            </a:r>
          </a:p>
        </p:txBody>
      </p:sp>
      <p:sp>
        <p:nvSpPr>
          <p:cNvPr id="8" name="Espace réservé du texte 2">
            <a:extLst>
              <a:ext uri="{FF2B5EF4-FFF2-40B4-BE49-F238E27FC236}">
                <a16:creationId xmlns:a16="http://schemas.microsoft.com/office/drawing/2014/main" id="{650F232B-687E-00EA-507F-72DC5CE8561A}"/>
              </a:ext>
            </a:extLst>
          </p:cNvPr>
          <p:cNvSpPr>
            <a:spLocks noGrp="1"/>
          </p:cNvSpPr>
          <p:nvPr>
            <p:ph type="body" sz="quarter" idx="10"/>
          </p:nvPr>
        </p:nvSpPr>
        <p:spPr/>
        <p:txBody>
          <a:bodyPr/>
          <a:lstStyle/>
          <a:p>
            <a:r>
              <a:rPr lang="fr-FR" sz="1600" dirty="0"/>
              <a:t>En quoi votre projet a un impact bénéfique en lien avec la transition climatique… ?</a:t>
            </a:r>
            <a:endParaRPr lang="fr-FR" dirty="0"/>
          </a:p>
          <a:p>
            <a:pPr marL="685800" lvl="2" indent="0">
              <a:buNone/>
            </a:pPr>
            <a:endParaRPr lang="fr-FR" dirty="0"/>
          </a:p>
          <a:p>
            <a:pPr marL="685800" lvl="2" indent="0">
              <a:buNone/>
            </a:pPr>
            <a:endParaRPr lang="fr-FR" dirty="0"/>
          </a:p>
          <a:p>
            <a:pPr marL="685800" lvl="2" indent="0">
              <a:buNone/>
            </a:pPr>
            <a:endParaRPr lang="fr-FR" dirty="0"/>
          </a:p>
        </p:txBody>
      </p:sp>
      <p:sp>
        <p:nvSpPr>
          <p:cNvPr id="6" name="Espace réservé du numéro de diapositive 5">
            <a:extLst>
              <a:ext uri="{FF2B5EF4-FFF2-40B4-BE49-F238E27FC236}">
                <a16:creationId xmlns:a16="http://schemas.microsoft.com/office/drawing/2014/main" id="{CE8F4C9C-2F2B-DFB5-2456-ED8A09F3DE37}"/>
              </a:ext>
            </a:extLst>
          </p:cNvPr>
          <p:cNvSpPr>
            <a:spLocks noGrp="1"/>
          </p:cNvSpPr>
          <p:nvPr>
            <p:ph type="sldNum" sz="quarter" idx="14"/>
          </p:nvPr>
        </p:nvSpPr>
        <p:spPr/>
        <p:txBody>
          <a:bodyPr/>
          <a:lstStyle/>
          <a:p>
            <a:fld id="{81DC54EC-DD77-44A3-BD49-597046A02B8B}" type="slidenum">
              <a:rPr lang="fr-FR" smtClean="0"/>
              <a:pPr/>
              <a:t>11</a:t>
            </a:fld>
            <a:endParaRPr lang="fr-FR"/>
          </a:p>
        </p:txBody>
      </p:sp>
    </p:spTree>
    <p:extLst>
      <p:ext uri="{BB962C8B-B14F-4D97-AF65-F5344CB8AC3E}">
        <p14:creationId xmlns:p14="http://schemas.microsoft.com/office/powerpoint/2010/main" val="938518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EEDF2D-BC18-000C-8A7F-0F3BFB1EE1F4}"/>
            </a:ext>
          </a:extLst>
        </p:cNvPr>
        <p:cNvGrpSpPr/>
        <p:nvPr/>
      </p:nvGrpSpPr>
      <p:grpSpPr>
        <a:xfrm>
          <a:off x="0" y="0"/>
          <a:ext cx="0" cy="0"/>
          <a:chOff x="0" y="0"/>
          <a:chExt cx="0" cy="0"/>
        </a:xfrm>
      </p:grpSpPr>
      <p:sp>
        <p:nvSpPr>
          <p:cNvPr id="4" name="Titre 3">
            <a:extLst>
              <a:ext uri="{FF2B5EF4-FFF2-40B4-BE49-F238E27FC236}">
                <a16:creationId xmlns:a16="http://schemas.microsoft.com/office/drawing/2014/main" id="{0064BB39-9C38-439C-0123-05E6793044AC}"/>
              </a:ext>
            </a:extLst>
          </p:cNvPr>
          <p:cNvSpPr>
            <a:spLocks noGrp="1"/>
          </p:cNvSpPr>
          <p:nvPr>
            <p:ph type="title"/>
          </p:nvPr>
        </p:nvSpPr>
        <p:spPr>
          <a:xfrm>
            <a:off x="278601" y="473569"/>
            <a:ext cx="8865400" cy="568578"/>
          </a:xfrm>
        </p:spPr>
        <p:txBody>
          <a:bodyPr/>
          <a:lstStyle/>
          <a:p>
            <a:r>
              <a:rPr lang="fr-FR" sz="2800" dirty="0"/>
              <a:t>Réseau scientifique et technique - Réglementation</a:t>
            </a:r>
          </a:p>
        </p:txBody>
      </p:sp>
      <p:sp>
        <p:nvSpPr>
          <p:cNvPr id="8" name="Espace réservé du texte 2">
            <a:extLst>
              <a:ext uri="{FF2B5EF4-FFF2-40B4-BE49-F238E27FC236}">
                <a16:creationId xmlns:a16="http://schemas.microsoft.com/office/drawing/2014/main" id="{48CCD176-6DCB-4A91-7357-34AB637F3EC2}"/>
              </a:ext>
            </a:extLst>
          </p:cNvPr>
          <p:cNvSpPr>
            <a:spLocks noGrp="1"/>
          </p:cNvSpPr>
          <p:nvPr>
            <p:ph type="body" sz="quarter" idx="10"/>
          </p:nvPr>
        </p:nvSpPr>
        <p:spPr>
          <a:xfrm>
            <a:off x="278601" y="1259075"/>
            <a:ext cx="8572500" cy="3508188"/>
          </a:xfrm>
        </p:spPr>
        <p:txBody>
          <a:bodyPr>
            <a:normAutofit/>
          </a:bodyPr>
          <a:lstStyle/>
          <a:p>
            <a:pPr>
              <a:lnSpc>
                <a:spcPct val="100000"/>
              </a:lnSpc>
            </a:pPr>
            <a:r>
              <a:rPr lang="fr-FR" dirty="0"/>
              <a:t>Equipe(s) de recherche et publication(s) de référence :</a:t>
            </a:r>
          </a:p>
          <a:p>
            <a:pPr lvl="1">
              <a:lnSpc>
                <a:spcPct val="100000"/>
              </a:lnSpc>
            </a:pPr>
            <a:r>
              <a:rPr lang="fr-FR" sz="1400" dirty="0"/>
              <a:t>XXXXX</a:t>
            </a:r>
          </a:p>
          <a:p>
            <a:pPr lvl="1">
              <a:lnSpc>
                <a:spcPct val="100000"/>
              </a:lnSpc>
            </a:pPr>
            <a:endParaRPr lang="fr-FR" sz="1400" dirty="0"/>
          </a:p>
          <a:p>
            <a:pPr lvl="1">
              <a:lnSpc>
                <a:spcPct val="100000"/>
              </a:lnSpc>
            </a:pPr>
            <a:endParaRPr lang="fr-FR" sz="1400" dirty="0"/>
          </a:p>
          <a:p>
            <a:pPr lvl="1">
              <a:lnSpc>
                <a:spcPct val="100000"/>
              </a:lnSpc>
            </a:pPr>
            <a:endParaRPr lang="fr-FR" sz="1400" dirty="0"/>
          </a:p>
          <a:p>
            <a:pPr lvl="1">
              <a:lnSpc>
                <a:spcPct val="100000"/>
              </a:lnSpc>
            </a:pPr>
            <a:endParaRPr lang="fr-FR" sz="1400" dirty="0"/>
          </a:p>
          <a:p>
            <a:pPr>
              <a:lnSpc>
                <a:spcPct val="100000"/>
              </a:lnSpc>
            </a:pPr>
            <a:r>
              <a:rPr lang="fr-FR" dirty="0"/>
              <a:t>Textes réglementaires :</a:t>
            </a:r>
          </a:p>
          <a:p>
            <a:pPr lvl="1">
              <a:lnSpc>
                <a:spcPct val="100000"/>
              </a:lnSpc>
            </a:pPr>
            <a:r>
              <a:rPr lang="fr-FR" sz="1400" dirty="0"/>
              <a:t>XXXX </a:t>
            </a:r>
          </a:p>
        </p:txBody>
      </p:sp>
      <p:sp>
        <p:nvSpPr>
          <p:cNvPr id="6" name="Espace réservé du numéro de diapositive 5">
            <a:extLst>
              <a:ext uri="{FF2B5EF4-FFF2-40B4-BE49-F238E27FC236}">
                <a16:creationId xmlns:a16="http://schemas.microsoft.com/office/drawing/2014/main" id="{4F212950-171D-04BB-C13E-880BC38C88CA}"/>
              </a:ext>
            </a:extLst>
          </p:cNvPr>
          <p:cNvSpPr>
            <a:spLocks noGrp="1"/>
          </p:cNvSpPr>
          <p:nvPr>
            <p:ph type="sldNum" sz="quarter" idx="14"/>
          </p:nvPr>
        </p:nvSpPr>
        <p:spPr/>
        <p:txBody>
          <a:bodyPr/>
          <a:lstStyle/>
          <a:p>
            <a:fld id="{81DC54EC-DD77-44A3-BD49-597046A02B8B}" type="slidenum">
              <a:rPr lang="fr-FR" smtClean="0"/>
              <a:pPr/>
              <a:t>12</a:t>
            </a:fld>
            <a:endParaRPr lang="fr-FR"/>
          </a:p>
        </p:txBody>
      </p:sp>
    </p:spTree>
    <p:extLst>
      <p:ext uri="{BB962C8B-B14F-4D97-AF65-F5344CB8AC3E}">
        <p14:creationId xmlns:p14="http://schemas.microsoft.com/office/powerpoint/2010/main" val="819994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2FA1F3-F70E-75FB-D37B-3F97A95C8A86}"/>
            </a:ext>
          </a:extLst>
        </p:cNvPr>
        <p:cNvGrpSpPr/>
        <p:nvPr/>
      </p:nvGrpSpPr>
      <p:grpSpPr>
        <a:xfrm>
          <a:off x="0" y="0"/>
          <a:ext cx="0" cy="0"/>
          <a:chOff x="0" y="0"/>
          <a:chExt cx="0" cy="0"/>
        </a:xfrm>
      </p:grpSpPr>
      <p:sp>
        <p:nvSpPr>
          <p:cNvPr id="4" name="Titre 3">
            <a:extLst>
              <a:ext uri="{FF2B5EF4-FFF2-40B4-BE49-F238E27FC236}">
                <a16:creationId xmlns:a16="http://schemas.microsoft.com/office/drawing/2014/main" id="{D5DDF047-25F4-CE97-D29B-CB6F374F8C2B}"/>
              </a:ext>
            </a:extLst>
          </p:cNvPr>
          <p:cNvSpPr>
            <a:spLocks noGrp="1"/>
          </p:cNvSpPr>
          <p:nvPr>
            <p:ph type="title"/>
          </p:nvPr>
        </p:nvSpPr>
        <p:spPr>
          <a:xfrm>
            <a:off x="278601" y="473569"/>
            <a:ext cx="7687528" cy="568578"/>
          </a:xfrm>
        </p:spPr>
        <p:txBody>
          <a:bodyPr/>
          <a:lstStyle/>
          <a:p>
            <a:r>
              <a:rPr lang="fr-FR" dirty="0"/>
              <a:t>Comment remplir la Fiche Sensible ?</a:t>
            </a:r>
          </a:p>
        </p:txBody>
      </p:sp>
      <p:sp>
        <p:nvSpPr>
          <p:cNvPr id="6" name="Espace réservé du numéro de diapositive 5">
            <a:extLst>
              <a:ext uri="{FF2B5EF4-FFF2-40B4-BE49-F238E27FC236}">
                <a16:creationId xmlns:a16="http://schemas.microsoft.com/office/drawing/2014/main" id="{E833EC19-4273-38DD-06A6-720FF2D0C597}"/>
              </a:ext>
            </a:extLst>
          </p:cNvPr>
          <p:cNvSpPr>
            <a:spLocks noGrp="1"/>
          </p:cNvSpPr>
          <p:nvPr>
            <p:ph type="sldNum" sz="quarter" idx="14"/>
          </p:nvPr>
        </p:nvSpPr>
        <p:spPr/>
        <p:txBody>
          <a:bodyPr/>
          <a:lstStyle/>
          <a:p>
            <a:fld id="{81DC54EC-DD77-44A3-BD49-597046A02B8B}" type="slidenum">
              <a:rPr lang="fr-FR" smtClean="0"/>
              <a:pPr/>
              <a:t>13</a:t>
            </a:fld>
            <a:endParaRPr lang="fr-FR"/>
          </a:p>
        </p:txBody>
      </p:sp>
      <p:sp>
        <p:nvSpPr>
          <p:cNvPr id="5" name="Espace réservé du texte 2">
            <a:extLst>
              <a:ext uri="{FF2B5EF4-FFF2-40B4-BE49-F238E27FC236}">
                <a16:creationId xmlns:a16="http://schemas.microsoft.com/office/drawing/2014/main" id="{DF7354F5-3B65-D50D-EC26-249EA7C9E2D7}"/>
              </a:ext>
            </a:extLst>
          </p:cNvPr>
          <p:cNvSpPr>
            <a:spLocks noGrp="1"/>
          </p:cNvSpPr>
          <p:nvPr>
            <p:ph type="body" sz="quarter" idx="10"/>
          </p:nvPr>
        </p:nvSpPr>
        <p:spPr>
          <a:xfrm>
            <a:off x="2100020" y="4669931"/>
            <a:ext cx="5382456" cy="371176"/>
          </a:xfrm>
        </p:spPr>
        <p:txBody>
          <a:bodyPr>
            <a:normAutofit lnSpcReduction="10000"/>
          </a:bodyPr>
          <a:lstStyle/>
          <a:p>
            <a:pPr marL="0" indent="0">
              <a:lnSpc>
                <a:spcPct val="120000"/>
              </a:lnSpc>
              <a:buNone/>
            </a:pPr>
            <a:r>
              <a:rPr lang="fr-FR" sz="900" b="0" dirty="0">
                <a:ea typeface="ＭＳ Ｐゴシック" panose="020B0600070205080204" pitchFamily="34" charset="-128"/>
              </a:rPr>
              <a:t>Tous nos </a:t>
            </a:r>
            <a:r>
              <a:rPr lang="fr-FR" sz="900" b="0" dirty="0" err="1">
                <a:ea typeface="ＭＳ Ｐゴシック" panose="020B0600070205080204" pitchFamily="34" charset="-128"/>
              </a:rPr>
              <a:t>labellisateurs</a:t>
            </a:r>
            <a:r>
              <a:rPr lang="fr-FR" sz="900" b="0" dirty="0">
                <a:ea typeface="ＭＳ Ｐゴシック" panose="020B0600070205080204" pitchFamily="34" charset="-128"/>
              </a:rPr>
              <a:t> ont signé un engagement de confidentialité et participent à notre comité ‘</a:t>
            </a:r>
            <a:r>
              <a:rPr lang="fr-FR" sz="900" b="0" dirty="0" err="1">
                <a:ea typeface="ＭＳ Ｐゴシック" panose="020B0600070205080204" pitchFamily="34" charset="-128"/>
              </a:rPr>
              <a:t>intitu</a:t>
            </a:r>
            <a:r>
              <a:rPr lang="fr-FR" sz="900" b="0" dirty="0">
                <a:ea typeface="ＭＳ Ｐゴシック" panose="020B0600070205080204" pitchFamily="34" charset="-128"/>
              </a:rPr>
              <a:t> personae’ (n’interviennent pas au nom de leur structure)</a:t>
            </a:r>
          </a:p>
        </p:txBody>
      </p:sp>
      <p:graphicFrame>
        <p:nvGraphicFramePr>
          <p:cNvPr id="7" name="Tableau 6">
            <a:extLst>
              <a:ext uri="{FF2B5EF4-FFF2-40B4-BE49-F238E27FC236}">
                <a16:creationId xmlns:a16="http://schemas.microsoft.com/office/drawing/2014/main" id="{AB487BB8-CF93-5A54-1E38-6361F4C25072}"/>
              </a:ext>
            </a:extLst>
          </p:cNvPr>
          <p:cNvGraphicFramePr>
            <a:graphicFrameLocks noGrp="1"/>
          </p:cNvGraphicFramePr>
          <p:nvPr>
            <p:extLst>
              <p:ext uri="{D42A27DB-BD31-4B8C-83A1-F6EECF244321}">
                <p14:modId xmlns:p14="http://schemas.microsoft.com/office/powerpoint/2010/main" val="520531078"/>
              </p:ext>
            </p:extLst>
          </p:nvPr>
        </p:nvGraphicFramePr>
        <p:xfrm>
          <a:off x="222667" y="919457"/>
          <a:ext cx="8572622" cy="3381787"/>
        </p:xfrm>
        <a:graphic>
          <a:graphicData uri="http://schemas.openxmlformats.org/drawingml/2006/table">
            <a:tbl>
              <a:tblPr/>
              <a:tblGrid>
                <a:gridCol w="1507927">
                  <a:extLst>
                    <a:ext uri="{9D8B030D-6E8A-4147-A177-3AD203B41FA5}">
                      <a16:colId xmlns:a16="http://schemas.microsoft.com/office/drawing/2014/main" val="2158366413"/>
                    </a:ext>
                  </a:extLst>
                </a:gridCol>
                <a:gridCol w="7064695">
                  <a:extLst>
                    <a:ext uri="{9D8B030D-6E8A-4147-A177-3AD203B41FA5}">
                      <a16:colId xmlns:a16="http://schemas.microsoft.com/office/drawing/2014/main" val="694189776"/>
                    </a:ext>
                  </a:extLst>
                </a:gridCol>
              </a:tblGrid>
              <a:tr h="331359">
                <a:tc>
                  <a:txBody>
                    <a:bodyPr/>
                    <a:lstStyle/>
                    <a:p>
                      <a:pPr marL="0" algn="ctr" defTabSz="457200" rtl="0" eaLnBrk="1" fontAlgn="ctr" latinLnBrk="0" hangingPunct="1"/>
                      <a:r>
                        <a:rPr lang="fr-FR" sz="1600" b="1" i="0" u="none" strike="noStrike" kern="1200" dirty="0">
                          <a:solidFill>
                            <a:schemeClr val="bg1"/>
                          </a:solidFill>
                          <a:effectLst/>
                          <a:latin typeface="Calibri" panose="020F0502020204030204" pitchFamily="34" charset="0"/>
                          <a:ea typeface="+mn-ea"/>
                          <a:cs typeface="+mn-cs"/>
                        </a:rPr>
                        <a:t>Nom</a:t>
                      </a:r>
                    </a:p>
                  </a:txBody>
                  <a:tcPr marL="11229" marR="11229" marT="11229"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F6A200"/>
                    </a:solidFill>
                  </a:tcPr>
                </a:tc>
                <a:tc>
                  <a:txBody>
                    <a:bodyPr/>
                    <a:lstStyle/>
                    <a:p>
                      <a:pPr marL="0" algn="ctr" defTabSz="457200" rtl="0" eaLnBrk="1" fontAlgn="ctr" latinLnBrk="0" hangingPunct="1"/>
                      <a:r>
                        <a:rPr lang="fr-FR" sz="1600" b="1" i="0" u="none" strike="noStrike" kern="1200" dirty="0">
                          <a:solidFill>
                            <a:schemeClr val="bg1"/>
                          </a:solidFill>
                          <a:effectLst/>
                          <a:latin typeface="Calibri" panose="020F0502020204030204" pitchFamily="34" charset="0"/>
                          <a:ea typeface="+mn-ea"/>
                          <a:cs typeface="+mn-cs"/>
                        </a:rPr>
                        <a:t>Expertise et structure</a:t>
                      </a:r>
                    </a:p>
                  </a:txBody>
                  <a:tcPr marL="11229" marR="11229" marT="11229"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F6A200"/>
                    </a:solidFill>
                  </a:tcPr>
                </a:tc>
                <a:extLst>
                  <a:ext uri="{0D108BD9-81ED-4DB2-BD59-A6C34878D82A}">
                    <a16:rowId xmlns:a16="http://schemas.microsoft.com/office/drawing/2014/main" val="3798388209"/>
                  </a:ext>
                </a:extLst>
              </a:tr>
              <a:tr h="219346">
                <a:tc>
                  <a:txBody>
                    <a:bodyPr/>
                    <a:lstStyle/>
                    <a:p>
                      <a:pPr marL="92075" lvl="1" indent="0" algn="l" rtl="0" fontAlgn="ctr"/>
                      <a:r>
                        <a:rPr lang="fr-FR" sz="1050" kern="1200" dirty="0">
                          <a:solidFill>
                            <a:schemeClr val="tx1"/>
                          </a:solidFill>
                          <a:latin typeface="Be Vietnam Pro" pitchFamily="2" charset="77"/>
                          <a:ea typeface="+mn-ea"/>
                          <a:cs typeface="+mn-cs"/>
                        </a:rPr>
                        <a:t>Oscar Castellani</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rtl="0" fontAlgn="ctr"/>
                      <a:r>
                        <a:rPr lang="fr-FR" sz="1050" kern="1200" dirty="0">
                          <a:solidFill>
                            <a:schemeClr val="tx1"/>
                          </a:solidFill>
                          <a:latin typeface="Be Vietnam Pro" pitchFamily="2" charset="77"/>
                          <a:ea typeface="+mn-ea"/>
                          <a:cs typeface="+mn-cs"/>
                        </a:rPr>
                        <a:t>Expert Indépendant Food Science Pays de la Loire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1629871314"/>
                  </a:ext>
                </a:extLst>
              </a:tr>
              <a:tr h="219346">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Anne </a:t>
                      </a:r>
                      <a:r>
                        <a:rPr lang="fr-FR" sz="1050" kern="1200" dirty="0" err="1">
                          <a:solidFill>
                            <a:schemeClr val="tx1"/>
                          </a:solidFill>
                          <a:latin typeface="Be Vietnam Pro" pitchFamily="2" charset="77"/>
                          <a:ea typeface="+mn-ea"/>
                          <a:cs typeface="+mn-cs"/>
                        </a:rPr>
                        <a:t>Elain</a:t>
                      </a:r>
                      <a:endParaRPr lang="fr-FR" sz="1050" kern="1200" dirty="0">
                        <a:solidFill>
                          <a:schemeClr val="tx1"/>
                        </a:solidFill>
                        <a:latin typeface="Be Vietnam Pro" pitchFamily="2" charset="77"/>
                        <a:ea typeface="+mn-ea"/>
                        <a:cs typeface="+mn-cs"/>
                      </a:endParaRP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Maître de conférences, Université de Bretagne Sud</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2715510536"/>
                  </a:ext>
                </a:extLst>
              </a:tr>
              <a:tr h="219346">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Jocelyn Fontaine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Responsable développement, AREA Normandie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1847546385"/>
                  </a:ext>
                </a:extLst>
              </a:tr>
              <a:tr h="235256">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Michel Gautier</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Professeur de Microbiologie, </a:t>
                      </a:r>
                      <a:r>
                        <a:rPr lang="fr-FR" sz="1050" kern="1200" dirty="0" err="1">
                          <a:solidFill>
                            <a:schemeClr val="tx1"/>
                          </a:solidFill>
                          <a:latin typeface="Be Vietnam Pro" pitchFamily="2" charset="77"/>
                          <a:ea typeface="+mn-ea"/>
                          <a:cs typeface="+mn-cs"/>
                        </a:rPr>
                        <a:t>Agrocampus</a:t>
                      </a:r>
                      <a:r>
                        <a:rPr lang="fr-FR" sz="1050" kern="1200" dirty="0">
                          <a:solidFill>
                            <a:schemeClr val="tx1"/>
                          </a:solidFill>
                          <a:latin typeface="Be Vietnam Pro" pitchFamily="2" charset="77"/>
                          <a:ea typeface="+mn-ea"/>
                          <a:cs typeface="+mn-cs"/>
                        </a:rPr>
                        <a:t> Ouest</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2271595324"/>
                  </a:ext>
                </a:extLst>
              </a:tr>
              <a:tr h="219346">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Raphaëlle Lebreton</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Chargée de mission, Le </a:t>
                      </a:r>
                      <a:r>
                        <a:rPr lang="fr-FR" sz="1050" kern="1200" dirty="0" err="1">
                          <a:solidFill>
                            <a:schemeClr val="tx1"/>
                          </a:solidFill>
                          <a:latin typeface="Be Vietnam Pro" pitchFamily="2" charset="77"/>
                          <a:ea typeface="+mn-ea"/>
                          <a:cs typeface="+mn-cs"/>
                        </a:rPr>
                        <a:t>Poool</a:t>
                      </a:r>
                      <a:endParaRPr lang="fr-FR" sz="1050" kern="1200" dirty="0">
                        <a:solidFill>
                          <a:schemeClr val="tx1"/>
                        </a:solidFill>
                        <a:latin typeface="Be Vietnam Pro" pitchFamily="2" charset="77"/>
                        <a:ea typeface="+mn-ea"/>
                        <a:cs typeface="+mn-cs"/>
                      </a:endParaRP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1272987378"/>
                  </a:ext>
                </a:extLst>
              </a:tr>
              <a:tr h="219346">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Bernard Le Viol</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Retraité ex - Directeur Prospectives et Partenariats, Chambre Régionale d’Agriculture de Bretagne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4261906897"/>
                  </a:ext>
                </a:extLst>
              </a:tr>
              <a:tr h="219346">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Yannick Mille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Chargé de mission, Chambre Régionale d’Agriculture des Pays de la Loire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3559781114"/>
                  </a:ext>
                </a:extLst>
              </a:tr>
              <a:tr h="219346">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Alain </a:t>
                      </a:r>
                      <a:r>
                        <a:rPr lang="fr-FR" sz="1050" kern="1200" dirty="0" err="1">
                          <a:solidFill>
                            <a:schemeClr val="tx1"/>
                          </a:solidFill>
                          <a:latin typeface="Be Vietnam Pro" pitchFamily="2" charset="77"/>
                          <a:ea typeface="+mn-ea"/>
                          <a:cs typeface="+mn-cs"/>
                        </a:rPr>
                        <a:t>Choulet</a:t>
                      </a:r>
                      <a:endParaRPr lang="fr-FR" sz="1050" kern="1200" dirty="0">
                        <a:solidFill>
                          <a:schemeClr val="tx1"/>
                        </a:solidFill>
                        <a:latin typeface="Be Vietnam Pro" pitchFamily="2" charset="77"/>
                        <a:ea typeface="+mn-ea"/>
                        <a:cs typeface="+mn-cs"/>
                      </a:endParaRP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Directeur CETA – The Land</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2571630945"/>
                  </a:ext>
                </a:extLst>
              </a:tr>
              <a:tr h="219346">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Viviane Kerlidou</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Cheffe de projet </a:t>
                      </a:r>
                      <a:r>
                        <a:rPr lang="fr-FR" sz="1050" kern="1200" dirty="0" err="1">
                          <a:solidFill>
                            <a:schemeClr val="tx1"/>
                          </a:solidFill>
                          <a:latin typeface="Be Vietnam Pro" pitchFamily="2" charset="77"/>
                          <a:ea typeface="+mn-ea"/>
                          <a:cs typeface="+mn-cs"/>
                        </a:rPr>
                        <a:t>Technocampus</a:t>
                      </a:r>
                      <a:r>
                        <a:rPr lang="fr-FR" sz="1050" kern="1200" dirty="0">
                          <a:solidFill>
                            <a:schemeClr val="tx1"/>
                          </a:solidFill>
                          <a:latin typeface="Be Vietnam Pro" pitchFamily="2" charset="77"/>
                          <a:ea typeface="+mn-ea"/>
                          <a:cs typeface="+mn-cs"/>
                        </a:rPr>
                        <a:t> Alimentaire Pays de Loire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3024605494"/>
                  </a:ext>
                </a:extLst>
              </a:tr>
              <a:tr h="219346">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Yvon Gervaise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Expert scientifique - ExpertScience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147324507"/>
                  </a:ext>
                </a:extLst>
              </a:tr>
              <a:tr h="183020">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Guillaume Ménard</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Chargé de missions Innovation &amp; Projets - Fédération Française du Bâtiment Bretagne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1230138140"/>
                  </a:ext>
                </a:extLst>
              </a:tr>
              <a:tr h="219346">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Mathieu </a:t>
                      </a:r>
                      <a:r>
                        <a:rPr lang="fr-FR" sz="1050" kern="1200" dirty="0" err="1">
                          <a:solidFill>
                            <a:schemeClr val="tx1"/>
                          </a:solidFill>
                          <a:latin typeface="Be Vietnam Pro" pitchFamily="2" charset="77"/>
                          <a:ea typeface="+mn-ea"/>
                          <a:cs typeface="+mn-cs"/>
                        </a:rPr>
                        <a:t>Merlhe</a:t>
                      </a:r>
                      <a:endParaRPr lang="fr-FR" sz="1050" kern="1200" dirty="0">
                        <a:solidFill>
                          <a:schemeClr val="tx1"/>
                        </a:solidFill>
                        <a:latin typeface="Be Vietnam Pro" pitchFamily="2" charset="77"/>
                        <a:ea typeface="+mn-ea"/>
                        <a:cs typeface="+mn-cs"/>
                      </a:endParaRP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spcAft>
                          <a:spcPts val="0"/>
                        </a:spcAft>
                        <a:buFont typeface="Arial" panose="020B0604020202020204" pitchFamily="34" charset="0"/>
                        <a:buNone/>
                        <a:defRPr/>
                      </a:pPr>
                      <a:r>
                        <a:rPr lang="fr-FR" sz="1050" kern="1200" dirty="0">
                          <a:solidFill>
                            <a:schemeClr val="tx1"/>
                          </a:solidFill>
                          <a:latin typeface="Be Vietnam Pro" pitchFamily="2" charset="77"/>
                          <a:ea typeface="+mn-ea"/>
                          <a:cs typeface="+mn-cs"/>
                        </a:rPr>
                        <a:t>Chargé de mission Europe et Innovation Chambre d’Agriculture de Bretagne, coordinateur </a:t>
                      </a:r>
                      <a:r>
                        <a:rPr lang="fr-FR" sz="1050" kern="1200" dirty="0" err="1">
                          <a:solidFill>
                            <a:schemeClr val="tx1"/>
                          </a:solidFill>
                          <a:latin typeface="Be Vietnam Pro" pitchFamily="2" charset="77"/>
                          <a:ea typeface="+mn-ea"/>
                          <a:cs typeface="+mn-cs"/>
                        </a:rPr>
                        <a:t>FarmXP</a:t>
                      </a:r>
                      <a:endParaRPr lang="fr-FR" sz="1050" kern="1200" dirty="0">
                        <a:solidFill>
                          <a:schemeClr val="tx1"/>
                        </a:solidFill>
                        <a:latin typeface="Be Vietnam Pro" pitchFamily="2" charset="77"/>
                        <a:ea typeface="+mn-ea"/>
                        <a:cs typeface="+mn-cs"/>
                      </a:endParaRP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3997968210"/>
                  </a:ext>
                </a:extLst>
              </a:tr>
              <a:tr h="219346">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Nicolas </a:t>
                      </a:r>
                      <a:r>
                        <a:rPr lang="fr-FR" sz="1050" kern="1200" dirty="0" err="1">
                          <a:solidFill>
                            <a:schemeClr val="tx1"/>
                          </a:solidFill>
                          <a:latin typeface="Be Vietnam Pro" pitchFamily="2" charset="77"/>
                          <a:ea typeface="+mn-ea"/>
                          <a:cs typeface="+mn-cs"/>
                        </a:rPr>
                        <a:t>Befort</a:t>
                      </a:r>
                      <a:endParaRPr lang="fr-FR" sz="1050" kern="1200" dirty="0">
                        <a:solidFill>
                          <a:schemeClr val="tx1"/>
                        </a:solidFill>
                        <a:latin typeface="Be Vietnam Pro" pitchFamily="2" charset="77"/>
                        <a:ea typeface="+mn-ea"/>
                        <a:cs typeface="+mn-cs"/>
                      </a:endParaRP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spcAft>
                          <a:spcPts val="0"/>
                        </a:spcAft>
                        <a:buFont typeface="Arial" panose="020B0604020202020204" pitchFamily="34" charset="0"/>
                        <a:buNone/>
                        <a:defRPr/>
                      </a:pPr>
                      <a:r>
                        <a:rPr lang="fr-FR" sz="1050" kern="1200" dirty="0">
                          <a:solidFill>
                            <a:schemeClr val="tx1"/>
                          </a:solidFill>
                          <a:latin typeface="Be Vietnam Pro" pitchFamily="2" charset="77"/>
                          <a:ea typeface="+mn-ea"/>
                          <a:cs typeface="+mn-cs"/>
                        </a:rPr>
                        <a:t>Professeur associé </a:t>
                      </a:r>
                      <a:r>
                        <a:rPr lang="fr-FR" sz="1050" kern="1200" dirty="0" err="1">
                          <a:solidFill>
                            <a:schemeClr val="tx1"/>
                          </a:solidFill>
                          <a:latin typeface="Be Vietnam Pro" pitchFamily="2" charset="77"/>
                          <a:ea typeface="+mn-ea"/>
                          <a:cs typeface="+mn-cs"/>
                        </a:rPr>
                        <a:t>Neoma</a:t>
                      </a:r>
                      <a:r>
                        <a:rPr lang="fr-FR" sz="1050" kern="1200" dirty="0">
                          <a:solidFill>
                            <a:schemeClr val="tx1"/>
                          </a:solidFill>
                          <a:latin typeface="Be Vietnam Pro" pitchFamily="2" charset="77"/>
                          <a:ea typeface="+mn-ea"/>
                          <a:cs typeface="+mn-cs"/>
                        </a:rPr>
                        <a:t> Business </a:t>
                      </a:r>
                      <a:r>
                        <a:rPr lang="fr-FR" sz="1050" kern="1200" dirty="0" err="1">
                          <a:solidFill>
                            <a:schemeClr val="tx1"/>
                          </a:solidFill>
                          <a:latin typeface="Be Vietnam Pro" pitchFamily="2" charset="77"/>
                          <a:ea typeface="+mn-ea"/>
                          <a:cs typeface="+mn-cs"/>
                        </a:rPr>
                        <a:t>School</a:t>
                      </a:r>
                      <a:endParaRPr lang="fr-FR" sz="1050" kern="1200" dirty="0">
                        <a:solidFill>
                          <a:schemeClr val="tx1"/>
                        </a:solidFill>
                        <a:latin typeface="Be Vietnam Pro" pitchFamily="2" charset="77"/>
                        <a:ea typeface="+mn-ea"/>
                        <a:cs typeface="+mn-cs"/>
                      </a:endParaRP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3559542111"/>
                  </a:ext>
                </a:extLst>
              </a:tr>
              <a:tr h="219346">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Jean-Luc Perrot</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050" kern="1200" dirty="0">
                          <a:solidFill>
                            <a:schemeClr val="tx1"/>
                          </a:solidFill>
                          <a:latin typeface="Be Vietnam Pro" pitchFamily="2" charset="77"/>
                          <a:ea typeface="+mn-ea"/>
                          <a:cs typeface="+mn-cs"/>
                        </a:rPr>
                        <a:t>Directeur </a:t>
                      </a:r>
                      <a:r>
                        <a:rPr lang="fr-FR" sz="1050" kern="1200" dirty="0" err="1">
                          <a:solidFill>
                            <a:schemeClr val="tx1"/>
                          </a:solidFill>
                          <a:latin typeface="Be Vietnam Pro" pitchFamily="2" charset="77"/>
                          <a:ea typeface="+mn-ea"/>
                          <a:cs typeface="+mn-cs"/>
                        </a:rPr>
                        <a:t>Valorial</a:t>
                      </a:r>
                      <a:r>
                        <a:rPr lang="fr-FR" sz="1050" kern="1200" dirty="0">
                          <a:solidFill>
                            <a:schemeClr val="tx1"/>
                          </a:solidFill>
                          <a:latin typeface="Be Vietnam Pro" pitchFamily="2" charset="77"/>
                          <a:ea typeface="+mn-ea"/>
                          <a:cs typeface="+mn-cs"/>
                        </a:rPr>
                        <a:t>, Président du Comité de labellisation</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1500912992"/>
                  </a:ext>
                </a:extLst>
              </a:tr>
            </a:tbl>
          </a:graphicData>
        </a:graphic>
      </p:graphicFrame>
    </p:spTree>
    <p:extLst>
      <p:ext uri="{BB962C8B-B14F-4D97-AF65-F5344CB8AC3E}">
        <p14:creationId xmlns:p14="http://schemas.microsoft.com/office/powerpoint/2010/main" val="79572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19AD33-AE36-7043-4D75-ACB1E1385709}"/>
            </a:ext>
          </a:extLst>
        </p:cNvPr>
        <p:cNvGrpSpPr/>
        <p:nvPr/>
      </p:nvGrpSpPr>
      <p:grpSpPr>
        <a:xfrm>
          <a:off x="0" y="0"/>
          <a:ext cx="0" cy="0"/>
          <a:chOff x="0" y="0"/>
          <a:chExt cx="0" cy="0"/>
        </a:xfrm>
      </p:grpSpPr>
      <p:sp>
        <p:nvSpPr>
          <p:cNvPr id="4" name="Titre 3">
            <a:extLst>
              <a:ext uri="{FF2B5EF4-FFF2-40B4-BE49-F238E27FC236}">
                <a16:creationId xmlns:a16="http://schemas.microsoft.com/office/drawing/2014/main" id="{C9741A35-1CFD-F492-239B-CDF8BE29AF69}"/>
              </a:ext>
            </a:extLst>
          </p:cNvPr>
          <p:cNvSpPr>
            <a:spLocks noGrp="1"/>
          </p:cNvSpPr>
          <p:nvPr>
            <p:ph type="title"/>
          </p:nvPr>
        </p:nvSpPr>
        <p:spPr>
          <a:xfrm>
            <a:off x="245052" y="313135"/>
            <a:ext cx="8916199" cy="568578"/>
          </a:xfrm>
        </p:spPr>
        <p:txBody>
          <a:bodyPr/>
          <a:lstStyle/>
          <a:p>
            <a:r>
              <a:rPr lang="fr-FR" sz="1800" dirty="0"/>
              <a:t>Positionnement du projet sur les Axes thématiques et Domaines d’Innovation prioritaires de Valorial</a:t>
            </a:r>
          </a:p>
        </p:txBody>
      </p:sp>
      <p:sp>
        <p:nvSpPr>
          <p:cNvPr id="6" name="Espace réservé du numéro de diapositive 5">
            <a:extLst>
              <a:ext uri="{FF2B5EF4-FFF2-40B4-BE49-F238E27FC236}">
                <a16:creationId xmlns:a16="http://schemas.microsoft.com/office/drawing/2014/main" id="{83A86230-3EE1-1DF2-5BA7-5C97103F4FFB}"/>
              </a:ext>
            </a:extLst>
          </p:cNvPr>
          <p:cNvSpPr>
            <a:spLocks noGrp="1"/>
          </p:cNvSpPr>
          <p:nvPr>
            <p:ph type="sldNum" sz="quarter" idx="14"/>
          </p:nvPr>
        </p:nvSpPr>
        <p:spPr/>
        <p:txBody>
          <a:bodyPr/>
          <a:lstStyle/>
          <a:p>
            <a:fld id="{81DC54EC-DD77-44A3-BD49-597046A02B8B}" type="slidenum">
              <a:rPr lang="fr-FR" sz="600" smtClean="0">
                <a:latin typeface="Be Vietnam Pro" pitchFamily="2" charset="0"/>
              </a:rPr>
              <a:pPr/>
              <a:t>2</a:t>
            </a:fld>
            <a:endParaRPr lang="fr-FR" sz="600">
              <a:latin typeface="Be Vietnam Pro" pitchFamily="2" charset="0"/>
            </a:endParaRPr>
          </a:p>
        </p:txBody>
      </p:sp>
      <p:sp>
        <p:nvSpPr>
          <p:cNvPr id="5" name="Text Box 9">
            <a:extLst>
              <a:ext uri="{FF2B5EF4-FFF2-40B4-BE49-F238E27FC236}">
                <a16:creationId xmlns:a16="http://schemas.microsoft.com/office/drawing/2014/main" id="{45E2285F-9350-2B93-E2E8-886F528EBAE3}"/>
              </a:ext>
            </a:extLst>
          </p:cNvPr>
          <p:cNvSpPr txBox="1">
            <a:spLocks noChangeArrowheads="1"/>
          </p:cNvSpPr>
          <p:nvPr/>
        </p:nvSpPr>
        <p:spPr bwMode="auto">
          <a:xfrm>
            <a:off x="3207958" y="987848"/>
            <a:ext cx="1325879" cy="79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050" dirty="0">
                <a:solidFill>
                  <a:srgbClr val="FFFFFF"/>
                </a:solidFill>
                <a:latin typeface="Be Vietnam Pro" pitchFamily="2" charset="0"/>
                <a:cs typeface="Arial" panose="020B0604020202020204" pitchFamily="34" charset="0"/>
              </a:rPr>
              <a:t>Technologies production, transformation et conservation</a:t>
            </a:r>
          </a:p>
        </p:txBody>
      </p:sp>
      <p:sp>
        <p:nvSpPr>
          <p:cNvPr id="7" name="Text Box 11">
            <a:extLst>
              <a:ext uri="{FF2B5EF4-FFF2-40B4-BE49-F238E27FC236}">
                <a16:creationId xmlns:a16="http://schemas.microsoft.com/office/drawing/2014/main" id="{A558971A-7F6C-9624-3CD4-DFAD631C34E4}"/>
              </a:ext>
            </a:extLst>
          </p:cNvPr>
          <p:cNvSpPr txBox="1">
            <a:spLocks noChangeArrowheads="1"/>
          </p:cNvSpPr>
          <p:nvPr/>
        </p:nvSpPr>
        <p:spPr bwMode="auto">
          <a:xfrm>
            <a:off x="5555233" y="672546"/>
            <a:ext cx="1090578" cy="258544"/>
          </a:xfrm>
          <a:prstGeom prst="rect">
            <a:avLst/>
          </a:prstGeom>
          <a:solidFill>
            <a:schemeClr val="bg1">
              <a:lumMod val="65000"/>
            </a:schemeClr>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b="1" dirty="0">
                <a:solidFill>
                  <a:srgbClr val="FFFFFF"/>
                </a:solidFill>
                <a:latin typeface="Be Vietnam Pro" pitchFamily="2" charset="0"/>
                <a:cs typeface="Arial" panose="020B0604020202020204" pitchFamily="34" charset="0"/>
              </a:rPr>
              <a:t>Axe 3</a:t>
            </a:r>
          </a:p>
        </p:txBody>
      </p:sp>
      <p:sp>
        <p:nvSpPr>
          <p:cNvPr id="9" name="Text Box 12">
            <a:extLst>
              <a:ext uri="{FF2B5EF4-FFF2-40B4-BE49-F238E27FC236}">
                <a16:creationId xmlns:a16="http://schemas.microsoft.com/office/drawing/2014/main" id="{A317B136-EECA-4308-427E-8DD9272705A4}"/>
              </a:ext>
            </a:extLst>
          </p:cNvPr>
          <p:cNvSpPr txBox="1">
            <a:spLocks noChangeArrowheads="1"/>
          </p:cNvSpPr>
          <p:nvPr/>
        </p:nvSpPr>
        <p:spPr bwMode="auto">
          <a:xfrm>
            <a:off x="6715001" y="675709"/>
            <a:ext cx="972810" cy="252000"/>
          </a:xfrm>
          <a:prstGeom prst="rect">
            <a:avLst/>
          </a:prstGeom>
          <a:solidFill>
            <a:schemeClr val="bg1">
              <a:lumMod val="65000"/>
            </a:schemeClr>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b="1" dirty="0">
                <a:solidFill>
                  <a:srgbClr val="FFFFFF"/>
                </a:solidFill>
                <a:latin typeface="Be Vietnam Pro" pitchFamily="2" charset="0"/>
                <a:cs typeface="Arial" panose="020B0604020202020204" pitchFamily="34" charset="0"/>
              </a:rPr>
              <a:t>Axe 4</a:t>
            </a:r>
          </a:p>
        </p:txBody>
      </p:sp>
      <p:sp>
        <p:nvSpPr>
          <p:cNvPr id="10" name="Text Box 13">
            <a:extLst>
              <a:ext uri="{FF2B5EF4-FFF2-40B4-BE49-F238E27FC236}">
                <a16:creationId xmlns:a16="http://schemas.microsoft.com/office/drawing/2014/main" id="{6F38F945-8E05-E4F4-FC1E-449DEE9C0174}"/>
              </a:ext>
            </a:extLst>
          </p:cNvPr>
          <p:cNvSpPr txBox="1">
            <a:spLocks noChangeArrowheads="1"/>
          </p:cNvSpPr>
          <p:nvPr/>
        </p:nvSpPr>
        <p:spPr bwMode="auto">
          <a:xfrm>
            <a:off x="4610165" y="987848"/>
            <a:ext cx="860904" cy="79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050" dirty="0">
                <a:solidFill>
                  <a:srgbClr val="FFFFFF"/>
                </a:solidFill>
                <a:latin typeface="Be Vietnam Pro" pitchFamily="2" charset="0"/>
                <a:cs typeface="Arial" panose="020B0604020202020204" pitchFamily="34" charset="0"/>
              </a:rPr>
              <a:t>Qualité et sécurité des aliments</a:t>
            </a:r>
          </a:p>
        </p:txBody>
      </p:sp>
      <p:sp>
        <p:nvSpPr>
          <p:cNvPr id="11" name="Text Box 14">
            <a:extLst>
              <a:ext uri="{FF2B5EF4-FFF2-40B4-BE49-F238E27FC236}">
                <a16:creationId xmlns:a16="http://schemas.microsoft.com/office/drawing/2014/main" id="{552E68D8-D581-BA81-F051-44FBA8E513C0}"/>
              </a:ext>
            </a:extLst>
          </p:cNvPr>
          <p:cNvSpPr txBox="1">
            <a:spLocks noChangeArrowheads="1"/>
          </p:cNvSpPr>
          <p:nvPr/>
        </p:nvSpPr>
        <p:spPr bwMode="auto">
          <a:xfrm>
            <a:off x="5547397" y="996393"/>
            <a:ext cx="1090579" cy="79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050" dirty="0">
                <a:solidFill>
                  <a:srgbClr val="FFFFFF"/>
                </a:solidFill>
                <a:latin typeface="Be Vietnam Pro" pitchFamily="2" charset="0"/>
                <a:cs typeface="Arial" panose="020B0604020202020204" pitchFamily="34" charset="0"/>
              </a:rPr>
              <a:t>Alimentation Nutrition Santé</a:t>
            </a:r>
          </a:p>
        </p:txBody>
      </p:sp>
      <p:sp>
        <p:nvSpPr>
          <p:cNvPr id="12" name="Text Box 15">
            <a:extLst>
              <a:ext uri="{FF2B5EF4-FFF2-40B4-BE49-F238E27FC236}">
                <a16:creationId xmlns:a16="http://schemas.microsoft.com/office/drawing/2014/main" id="{B7B4D393-0FC5-0653-24AA-36F71FF11EA3}"/>
              </a:ext>
            </a:extLst>
          </p:cNvPr>
          <p:cNvSpPr txBox="1">
            <a:spLocks noChangeArrowheads="1"/>
          </p:cNvSpPr>
          <p:nvPr/>
        </p:nvSpPr>
        <p:spPr bwMode="auto">
          <a:xfrm>
            <a:off x="6715000" y="996393"/>
            <a:ext cx="972811" cy="79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050" dirty="0">
                <a:solidFill>
                  <a:srgbClr val="FFFFFF"/>
                </a:solidFill>
                <a:latin typeface="Be Vietnam Pro" pitchFamily="2" charset="0"/>
                <a:cs typeface="Arial" panose="020B0604020202020204" pitchFamily="34" charset="0"/>
              </a:rPr>
              <a:t>Ingrédients fonctionnels</a:t>
            </a:r>
          </a:p>
        </p:txBody>
      </p:sp>
      <p:sp>
        <p:nvSpPr>
          <p:cNvPr id="13" name="Text Box 16">
            <a:extLst>
              <a:ext uri="{FF2B5EF4-FFF2-40B4-BE49-F238E27FC236}">
                <a16:creationId xmlns:a16="http://schemas.microsoft.com/office/drawing/2014/main" id="{D21402F6-60C5-1727-9721-C3E9B09CB2B3}"/>
              </a:ext>
            </a:extLst>
          </p:cNvPr>
          <p:cNvSpPr txBox="1">
            <a:spLocks noChangeArrowheads="1"/>
          </p:cNvSpPr>
          <p:nvPr/>
        </p:nvSpPr>
        <p:spPr bwMode="auto">
          <a:xfrm>
            <a:off x="145175" y="1873114"/>
            <a:ext cx="2760124" cy="43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000" dirty="0">
                <a:solidFill>
                  <a:srgbClr val="FFFFFF"/>
                </a:solidFill>
                <a:latin typeface="Be Vietnam Pro" pitchFamily="2" charset="0"/>
                <a:cs typeface="Arial" panose="020B0604020202020204" pitchFamily="34" charset="0"/>
              </a:rPr>
              <a:t>Préserver les ressources naturelles et adapter les productions au changements climatiques</a:t>
            </a:r>
          </a:p>
        </p:txBody>
      </p:sp>
      <p:sp>
        <p:nvSpPr>
          <p:cNvPr id="14" name="Text Box 17">
            <a:extLst>
              <a:ext uri="{FF2B5EF4-FFF2-40B4-BE49-F238E27FC236}">
                <a16:creationId xmlns:a16="http://schemas.microsoft.com/office/drawing/2014/main" id="{D4C2AE82-A38E-366A-695E-99C4BE015490}"/>
              </a:ext>
            </a:extLst>
          </p:cNvPr>
          <p:cNvSpPr txBox="1">
            <a:spLocks noChangeArrowheads="1"/>
          </p:cNvSpPr>
          <p:nvPr/>
        </p:nvSpPr>
        <p:spPr bwMode="auto">
          <a:xfrm>
            <a:off x="145178" y="2935731"/>
            <a:ext cx="2760121" cy="431998"/>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000" dirty="0">
                <a:solidFill>
                  <a:srgbClr val="FFFFFF"/>
                </a:solidFill>
                <a:latin typeface="Be Vietnam Pro" pitchFamily="2" charset="0"/>
                <a:cs typeface="Arial" panose="020B0604020202020204" pitchFamily="34" charset="0"/>
              </a:rPr>
              <a:t>Déployer les technologies pour l’excellence opérationnelle des fermes et des usines</a:t>
            </a:r>
          </a:p>
        </p:txBody>
      </p:sp>
      <p:sp>
        <p:nvSpPr>
          <p:cNvPr id="15" name="Text Box 18">
            <a:extLst>
              <a:ext uri="{FF2B5EF4-FFF2-40B4-BE49-F238E27FC236}">
                <a16:creationId xmlns:a16="http://schemas.microsoft.com/office/drawing/2014/main" id="{5C5EDF89-7891-AC09-9358-60A7AB2A5168}"/>
              </a:ext>
            </a:extLst>
          </p:cNvPr>
          <p:cNvSpPr txBox="1">
            <a:spLocks noChangeArrowheads="1"/>
          </p:cNvSpPr>
          <p:nvPr/>
        </p:nvSpPr>
        <p:spPr bwMode="auto">
          <a:xfrm>
            <a:off x="145175" y="2405279"/>
            <a:ext cx="2760124" cy="43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000" dirty="0">
                <a:solidFill>
                  <a:srgbClr val="FFFFFF"/>
                </a:solidFill>
                <a:latin typeface="Be Vietnam Pro" pitchFamily="2" charset="0"/>
                <a:cs typeface="Arial" panose="020B0604020202020204" pitchFamily="34" charset="0"/>
              </a:rPr>
              <a:t>Développer les modes agroécologiques de production animale</a:t>
            </a:r>
          </a:p>
        </p:txBody>
      </p:sp>
      <p:sp>
        <p:nvSpPr>
          <p:cNvPr id="16" name="Text Box 19">
            <a:extLst>
              <a:ext uri="{FF2B5EF4-FFF2-40B4-BE49-F238E27FC236}">
                <a16:creationId xmlns:a16="http://schemas.microsoft.com/office/drawing/2014/main" id="{AF9D1020-F743-E1CA-6DF7-589C7FD50DD8}"/>
              </a:ext>
            </a:extLst>
          </p:cNvPr>
          <p:cNvSpPr txBox="1">
            <a:spLocks noChangeArrowheads="1"/>
          </p:cNvSpPr>
          <p:nvPr/>
        </p:nvSpPr>
        <p:spPr bwMode="auto">
          <a:xfrm>
            <a:off x="145175" y="3466183"/>
            <a:ext cx="2757076" cy="43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000" dirty="0">
                <a:solidFill>
                  <a:srgbClr val="FFFFFF"/>
                </a:solidFill>
                <a:latin typeface="Be Vietnam Pro" pitchFamily="2" charset="0"/>
                <a:cs typeface="Arial" panose="020B0604020202020204" pitchFamily="34" charset="0"/>
              </a:rPr>
              <a:t>Valoriser les ressources et les coproduits dans une logique de bioéconomie</a:t>
            </a:r>
          </a:p>
        </p:txBody>
      </p:sp>
      <p:sp>
        <p:nvSpPr>
          <p:cNvPr id="17" name="Text Box 20">
            <a:extLst>
              <a:ext uri="{FF2B5EF4-FFF2-40B4-BE49-F238E27FC236}">
                <a16:creationId xmlns:a16="http://schemas.microsoft.com/office/drawing/2014/main" id="{6DB6CD1C-4E3A-9515-A472-0BB4043FDAA6}"/>
              </a:ext>
            </a:extLst>
          </p:cNvPr>
          <p:cNvSpPr txBox="1">
            <a:spLocks noChangeArrowheads="1"/>
          </p:cNvSpPr>
          <p:nvPr/>
        </p:nvSpPr>
        <p:spPr bwMode="auto">
          <a:xfrm>
            <a:off x="137608" y="3996635"/>
            <a:ext cx="2757076" cy="43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000" dirty="0">
                <a:solidFill>
                  <a:srgbClr val="FFFFFF"/>
                </a:solidFill>
                <a:latin typeface="Be Vietnam Pro" pitchFamily="2" charset="0"/>
                <a:cs typeface="Arial" panose="020B0604020202020204" pitchFamily="34" charset="0"/>
              </a:rPr>
              <a:t>Assurer une alimentation sûre, saine et durable pour le manger mieux</a:t>
            </a:r>
          </a:p>
        </p:txBody>
      </p:sp>
      <p:sp>
        <p:nvSpPr>
          <p:cNvPr id="18" name="Line 22">
            <a:extLst>
              <a:ext uri="{FF2B5EF4-FFF2-40B4-BE49-F238E27FC236}">
                <a16:creationId xmlns:a16="http://schemas.microsoft.com/office/drawing/2014/main" id="{1A3C7A77-B7E6-54B5-4B70-2B486F9D65A3}"/>
              </a:ext>
            </a:extLst>
          </p:cNvPr>
          <p:cNvSpPr>
            <a:spLocks noChangeShapeType="1"/>
          </p:cNvSpPr>
          <p:nvPr/>
        </p:nvSpPr>
        <p:spPr bwMode="auto">
          <a:xfrm flipV="1">
            <a:off x="3012624" y="2096486"/>
            <a:ext cx="5940000" cy="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sz="1200">
              <a:latin typeface="Be Vietnam Pro" pitchFamily="2" charset="0"/>
            </a:endParaRPr>
          </a:p>
        </p:txBody>
      </p:sp>
      <p:sp>
        <p:nvSpPr>
          <p:cNvPr id="19" name="Line 23">
            <a:extLst>
              <a:ext uri="{FF2B5EF4-FFF2-40B4-BE49-F238E27FC236}">
                <a16:creationId xmlns:a16="http://schemas.microsoft.com/office/drawing/2014/main" id="{0501BB6C-B3F1-5D02-E8A5-5A606B8DD01B}"/>
              </a:ext>
            </a:extLst>
          </p:cNvPr>
          <p:cNvSpPr>
            <a:spLocks noChangeShapeType="1"/>
          </p:cNvSpPr>
          <p:nvPr/>
        </p:nvSpPr>
        <p:spPr bwMode="auto">
          <a:xfrm flipH="1">
            <a:off x="3870897" y="2005583"/>
            <a:ext cx="0" cy="306000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sz="1200">
              <a:latin typeface="Be Vietnam Pro" pitchFamily="2" charset="0"/>
            </a:endParaRPr>
          </a:p>
        </p:txBody>
      </p:sp>
      <p:sp>
        <p:nvSpPr>
          <p:cNvPr id="20" name="Line 24">
            <a:extLst>
              <a:ext uri="{FF2B5EF4-FFF2-40B4-BE49-F238E27FC236}">
                <a16:creationId xmlns:a16="http://schemas.microsoft.com/office/drawing/2014/main" id="{5AC0619F-B42F-8A71-D4B0-DD84A235C512}"/>
              </a:ext>
            </a:extLst>
          </p:cNvPr>
          <p:cNvSpPr>
            <a:spLocks noChangeShapeType="1"/>
          </p:cNvSpPr>
          <p:nvPr/>
        </p:nvSpPr>
        <p:spPr bwMode="auto">
          <a:xfrm>
            <a:off x="5075559" y="2005583"/>
            <a:ext cx="0" cy="306000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sz="1200">
              <a:latin typeface="Be Vietnam Pro" pitchFamily="2" charset="0"/>
            </a:endParaRPr>
          </a:p>
        </p:txBody>
      </p:sp>
      <p:sp>
        <p:nvSpPr>
          <p:cNvPr id="21" name="Line 25">
            <a:extLst>
              <a:ext uri="{FF2B5EF4-FFF2-40B4-BE49-F238E27FC236}">
                <a16:creationId xmlns:a16="http://schemas.microsoft.com/office/drawing/2014/main" id="{9E2AA664-B81B-6E76-358F-E9AB5ABD154E}"/>
              </a:ext>
            </a:extLst>
          </p:cNvPr>
          <p:cNvSpPr>
            <a:spLocks noChangeShapeType="1"/>
          </p:cNvSpPr>
          <p:nvPr/>
        </p:nvSpPr>
        <p:spPr bwMode="auto">
          <a:xfrm>
            <a:off x="6087910" y="2005583"/>
            <a:ext cx="0" cy="306000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sz="1200">
              <a:latin typeface="Be Vietnam Pro" pitchFamily="2" charset="0"/>
            </a:endParaRPr>
          </a:p>
        </p:txBody>
      </p:sp>
      <p:sp>
        <p:nvSpPr>
          <p:cNvPr id="22" name="Line 26">
            <a:extLst>
              <a:ext uri="{FF2B5EF4-FFF2-40B4-BE49-F238E27FC236}">
                <a16:creationId xmlns:a16="http://schemas.microsoft.com/office/drawing/2014/main" id="{E02EE7C7-3541-C8D8-79A3-8017B1FE7699}"/>
              </a:ext>
            </a:extLst>
          </p:cNvPr>
          <p:cNvSpPr>
            <a:spLocks noChangeShapeType="1"/>
          </p:cNvSpPr>
          <p:nvPr/>
        </p:nvSpPr>
        <p:spPr bwMode="auto">
          <a:xfrm>
            <a:off x="7201405" y="2005583"/>
            <a:ext cx="0" cy="306000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sz="1200">
              <a:latin typeface="Be Vietnam Pro" pitchFamily="2" charset="0"/>
            </a:endParaRPr>
          </a:p>
        </p:txBody>
      </p:sp>
      <p:sp>
        <p:nvSpPr>
          <p:cNvPr id="23" name="Line 27">
            <a:extLst>
              <a:ext uri="{FF2B5EF4-FFF2-40B4-BE49-F238E27FC236}">
                <a16:creationId xmlns:a16="http://schemas.microsoft.com/office/drawing/2014/main" id="{DA36BEF0-630C-A047-AF4A-0ADD8565C916}"/>
              </a:ext>
            </a:extLst>
          </p:cNvPr>
          <p:cNvSpPr>
            <a:spLocks noChangeShapeType="1"/>
          </p:cNvSpPr>
          <p:nvPr/>
        </p:nvSpPr>
        <p:spPr bwMode="auto">
          <a:xfrm flipV="1">
            <a:off x="2997518" y="2628021"/>
            <a:ext cx="5940000" cy="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sz="1200">
              <a:latin typeface="Be Vietnam Pro" pitchFamily="2" charset="0"/>
            </a:endParaRPr>
          </a:p>
        </p:txBody>
      </p:sp>
      <p:sp>
        <p:nvSpPr>
          <p:cNvPr id="24" name="Line 28">
            <a:extLst>
              <a:ext uri="{FF2B5EF4-FFF2-40B4-BE49-F238E27FC236}">
                <a16:creationId xmlns:a16="http://schemas.microsoft.com/office/drawing/2014/main" id="{7D3FABC7-1D2E-D702-46EB-71FBDB160C85}"/>
              </a:ext>
            </a:extLst>
          </p:cNvPr>
          <p:cNvSpPr>
            <a:spLocks noChangeShapeType="1"/>
          </p:cNvSpPr>
          <p:nvPr/>
        </p:nvSpPr>
        <p:spPr bwMode="auto">
          <a:xfrm flipV="1">
            <a:off x="3012624" y="3170980"/>
            <a:ext cx="5940000" cy="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sz="1200">
              <a:latin typeface="Be Vietnam Pro" pitchFamily="2" charset="0"/>
            </a:endParaRPr>
          </a:p>
        </p:txBody>
      </p:sp>
      <p:sp>
        <p:nvSpPr>
          <p:cNvPr id="25" name="Line 29">
            <a:extLst>
              <a:ext uri="{FF2B5EF4-FFF2-40B4-BE49-F238E27FC236}">
                <a16:creationId xmlns:a16="http://schemas.microsoft.com/office/drawing/2014/main" id="{CFF286DD-C58D-3A58-051C-7373764C25B3}"/>
              </a:ext>
            </a:extLst>
          </p:cNvPr>
          <p:cNvSpPr>
            <a:spLocks noChangeShapeType="1"/>
          </p:cNvSpPr>
          <p:nvPr/>
        </p:nvSpPr>
        <p:spPr bwMode="auto">
          <a:xfrm flipV="1">
            <a:off x="3012624" y="3701216"/>
            <a:ext cx="5940000" cy="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sz="1200">
              <a:latin typeface="Be Vietnam Pro" pitchFamily="2" charset="0"/>
            </a:endParaRPr>
          </a:p>
        </p:txBody>
      </p:sp>
      <p:sp>
        <p:nvSpPr>
          <p:cNvPr id="26" name="Line 36">
            <a:extLst>
              <a:ext uri="{FF2B5EF4-FFF2-40B4-BE49-F238E27FC236}">
                <a16:creationId xmlns:a16="http://schemas.microsoft.com/office/drawing/2014/main" id="{AE418058-4B77-FD8B-A66D-A2623E24CC1C}"/>
              </a:ext>
            </a:extLst>
          </p:cNvPr>
          <p:cNvSpPr>
            <a:spLocks noChangeShapeType="1"/>
          </p:cNvSpPr>
          <p:nvPr/>
        </p:nvSpPr>
        <p:spPr bwMode="auto">
          <a:xfrm flipH="1">
            <a:off x="8383737" y="1981107"/>
            <a:ext cx="0" cy="306000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sz="1200">
              <a:latin typeface="Be Vietnam Pro" pitchFamily="2" charset="0"/>
            </a:endParaRPr>
          </a:p>
        </p:txBody>
      </p:sp>
      <p:sp>
        <p:nvSpPr>
          <p:cNvPr id="27" name="Oval 37">
            <a:extLst>
              <a:ext uri="{FF2B5EF4-FFF2-40B4-BE49-F238E27FC236}">
                <a16:creationId xmlns:a16="http://schemas.microsoft.com/office/drawing/2014/main" id="{81AF7047-F927-AC04-D50A-73A32A51C7DF}"/>
              </a:ext>
            </a:extLst>
          </p:cNvPr>
          <p:cNvSpPr>
            <a:spLocks noChangeArrowheads="1"/>
          </p:cNvSpPr>
          <p:nvPr/>
        </p:nvSpPr>
        <p:spPr bwMode="auto">
          <a:xfrm>
            <a:off x="4836496" y="2365865"/>
            <a:ext cx="504000" cy="504000"/>
          </a:xfrm>
          <a:prstGeom prst="ellipse">
            <a:avLst/>
          </a:prstGeom>
          <a:solidFill>
            <a:srgbClr val="F6A200"/>
          </a:solidFill>
          <a:ln>
            <a:noFill/>
          </a:ln>
        </p:spPr>
        <p:txBody>
          <a:bodyPr wrap="none" anchor="ctr"/>
          <a:lstStyle>
            <a:lvl1pPr>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eaLnBrk="1" hangingPunct="1">
              <a:spcBef>
                <a:spcPct val="0"/>
              </a:spcBef>
              <a:buSzTx/>
              <a:buFontTx/>
              <a:buNone/>
            </a:pPr>
            <a:endParaRPr lang="en-US" altLang="fr-FR" b="1">
              <a:solidFill>
                <a:schemeClr val="tx1"/>
              </a:solidFill>
              <a:latin typeface="Arial Unicode MS" panose="020B0604020202020204" pitchFamily="34" charset="-128"/>
              <a:cs typeface="Arial" panose="020B0604020202020204" pitchFamily="34" charset="0"/>
            </a:endParaRPr>
          </a:p>
        </p:txBody>
      </p:sp>
      <p:sp>
        <p:nvSpPr>
          <p:cNvPr id="28" name="Text Box 38">
            <a:extLst>
              <a:ext uri="{FF2B5EF4-FFF2-40B4-BE49-F238E27FC236}">
                <a16:creationId xmlns:a16="http://schemas.microsoft.com/office/drawing/2014/main" id="{5DFC8BFD-1762-C877-7376-734DB49901FD}"/>
              </a:ext>
            </a:extLst>
          </p:cNvPr>
          <p:cNvSpPr txBox="1">
            <a:spLocks noChangeArrowheads="1"/>
          </p:cNvSpPr>
          <p:nvPr/>
        </p:nvSpPr>
        <p:spPr bwMode="auto">
          <a:xfrm>
            <a:off x="7764835" y="675710"/>
            <a:ext cx="1230972" cy="251999"/>
          </a:xfrm>
          <a:prstGeom prst="rect">
            <a:avLst/>
          </a:prstGeom>
          <a:solidFill>
            <a:schemeClr val="bg1">
              <a:lumMod val="65000"/>
            </a:schemeClr>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b="1" dirty="0">
                <a:solidFill>
                  <a:srgbClr val="FFFFFF"/>
                </a:solidFill>
                <a:latin typeface="Be Vietnam Pro" pitchFamily="2" charset="0"/>
                <a:cs typeface="Arial" panose="020B0604020202020204" pitchFamily="34" charset="0"/>
              </a:rPr>
              <a:t>Axe 5</a:t>
            </a:r>
          </a:p>
        </p:txBody>
      </p:sp>
      <p:sp>
        <p:nvSpPr>
          <p:cNvPr id="29" name="Text Box 39">
            <a:extLst>
              <a:ext uri="{FF2B5EF4-FFF2-40B4-BE49-F238E27FC236}">
                <a16:creationId xmlns:a16="http://schemas.microsoft.com/office/drawing/2014/main" id="{8BEB1C30-A008-E9E2-AB8A-ABC846E38172}"/>
              </a:ext>
            </a:extLst>
          </p:cNvPr>
          <p:cNvSpPr txBox="1">
            <a:spLocks noChangeArrowheads="1"/>
          </p:cNvSpPr>
          <p:nvPr/>
        </p:nvSpPr>
        <p:spPr bwMode="auto">
          <a:xfrm>
            <a:off x="7764835" y="996393"/>
            <a:ext cx="1230972" cy="785347"/>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050" dirty="0">
                <a:solidFill>
                  <a:srgbClr val="FFFFFF"/>
                </a:solidFill>
                <a:latin typeface="Be Vietnam Pro" pitchFamily="2" charset="0"/>
                <a:cs typeface="Arial" panose="020B0604020202020204" pitchFamily="34" charset="0"/>
              </a:rPr>
              <a:t>Marketing agri &amp; agroalimentaire</a:t>
            </a:r>
          </a:p>
        </p:txBody>
      </p:sp>
      <p:sp>
        <p:nvSpPr>
          <p:cNvPr id="30" name="Text Box 8">
            <a:extLst>
              <a:ext uri="{FF2B5EF4-FFF2-40B4-BE49-F238E27FC236}">
                <a16:creationId xmlns:a16="http://schemas.microsoft.com/office/drawing/2014/main" id="{54718906-9864-53DE-1990-BD90ABB4AC5B}"/>
              </a:ext>
            </a:extLst>
          </p:cNvPr>
          <p:cNvSpPr txBox="1">
            <a:spLocks noChangeArrowheads="1"/>
          </p:cNvSpPr>
          <p:nvPr/>
        </p:nvSpPr>
        <p:spPr bwMode="auto">
          <a:xfrm>
            <a:off x="148631" y="1488597"/>
            <a:ext cx="2760121" cy="292046"/>
          </a:xfrm>
          <a:prstGeom prst="rect">
            <a:avLst/>
          </a:prstGeom>
          <a:solidFill>
            <a:schemeClr val="bg1">
              <a:lumMod val="65000"/>
            </a:schemeClr>
          </a:solidFill>
          <a:ln w="19050">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b="1" dirty="0">
                <a:solidFill>
                  <a:srgbClr val="FFFFFF"/>
                </a:solidFill>
                <a:latin typeface="Be Vietnam Pro" pitchFamily="2" charset="0"/>
                <a:cs typeface="Arial" panose="020B0604020202020204" pitchFamily="34" charset="0"/>
              </a:rPr>
              <a:t>Domaine d’Innovation Prioritaire</a:t>
            </a:r>
          </a:p>
        </p:txBody>
      </p:sp>
      <p:sp>
        <p:nvSpPr>
          <p:cNvPr id="31" name="Text Box 20">
            <a:extLst>
              <a:ext uri="{FF2B5EF4-FFF2-40B4-BE49-F238E27FC236}">
                <a16:creationId xmlns:a16="http://schemas.microsoft.com/office/drawing/2014/main" id="{14EF94A2-626F-D223-E192-7D9D4D0D35E7}"/>
              </a:ext>
            </a:extLst>
          </p:cNvPr>
          <p:cNvSpPr txBox="1">
            <a:spLocks noChangeArrowheads="1"/>
          </p:cNvSpPr>
          <p:nvPr/>
        </p:nvSpPr>
        <p:spPr bwMode="auto">
          <a:xfrm>
            <a:off x="137608" y="4527087"/>
            <a:ext cx="2757075" cy="43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000" dirty="0">
                <a:solidFill>
                  <a:srgbClr val="FFFFFF"/>
                </a:solidFill>
                <a:latin typeface="Be Vietnam Pro" pitchFamily="2" charset="0"/>
                <a:cs typeface="Arial" panose="020B0604020202020204" pitchFamily="34" charset="0"/>
              </a:rPr>
              <a:t>Proposer des usages et des services alimentaires innovants</a:t>
            </a:r>
            <a:endParaRPr lang="fr-FR" altLang="fr-FR" sz="600" dirty="0">
              <a:solidFill>
                <a:srgbClr val="FFFFFF"/>
              </a:solidFill>
              <a:latin typeface="Be Vietnam Pro" pitchFamily="2" charset="0"/>
              <a:cs typeface="Arial" panose="020B0604020202020204" pitchFamily="34" charset="0"/>
            </a:endParaRPr>
          </a:p>
        </p:txBody>
      </p:sp>
      <p:sp>
        <p:nvSpPr>
          <p:cNvPr id="32" name="Text Box 8">
            <a:extLst>
              <a:ext uri="{FF2B5EF4-FFF2-40B4-BE49-F238E27FC236}">
                <a16:creationId xmlns:a16="http://schemas.microsoft.com/office/drawing/2014/main" id="{8B3C54B9-4218-FBCE-99FB-3A6D410D257D}"/>
              </a:ext>
            </a:extLst>
          </p:cNvPr>
          <p:cNvSpPr txBox="1">
            <a:spLocks noChangeArrowheads="1"/>
          </p:cNvSpPr>
          <p:nvPr/>
        </p:nvSpPr>
        <p:spPr bwMode="auto">
          <a:xfrm>
            <a:off x="3207959" y="667258"/>
            <a:ext cx="1318738" cy="260449"/>
          </a:xfrm>
          <a:prstGeom prst="rect">
            <a:avLst/>
          </a:prstGeom>
          <a:solidFill>
            <a:schemeClr val="bg1">
              <a:lumMod val="65000"/>
            </a:schemeClr>
          </a:solidFill>
          <a:ln w="19050">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b="1" dirty="0">
                <a:solidFill>
                  <a:srgbClr val="FFFFFF"/>
                </a:solidFill>
                <a:latin typeface="Be Vietnam Pro" pitchFamily="2" charset="0"/>
                <a:cs typeface="Arial" panose="020B0604020202020204" pitchFamily="34" charset="0"/>
              </a:rPr>
              <a:t>Axe 1</a:t>
            </a:r>
          </a:p>
        </p:txBody>
      </p:sp>
      <p:sp>
        <p:nvSpPr>
          <p:cNvPr id="33" name="Text Box 10">
            <a:extLst>
              <a:ext uri="{FF2B5EF4-FFF2-40B4-BE49-F238E27FC236}">
                <a16:creationId xmlns:a16="http://schemas.microsoft.com/office/drawing/2014/main" id="{5F9A17D6-E20C-952C-F4DD-5D0C0DA9F2BB}"/>
              </a:ext>
            </a:extLst>
          </p:cNvPr>
          <p:cNvSpPr txBox="1">
            <a:spLocks noChangeArrowheads="1"/>
          </p:cNvSpPr>
          <p:nvPr/>
        </p:nvSpPr>
        <p:spPr bwMode="auto">
          <a:xfrm>
            <a:off x="4617305" y="665353"/>
            <a:ext cx="860904" cy="260449"/>
          </a:xfrm>
          <a:prstGeom prst="rect">
            <a:avLst/>
          </a:prstGeom>
          <a:solidFill>
            <a:schemeClr val="bg1">
              <a:lumMod val="65000"/>
            </a:schemeClr>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b="1" dirty="0">
                <a:solidFill>
                  <a:srgbClr val="FFFFFF"/>
                </a:solidFill>
                <a:latin typeface="Be Vietnam Pro" pitchFamily="2" charset="0"/>
                <a:cs typeface="Arial" panose="020B0604020202020204" pitchFamily="34" charset="0"/>
              </a:rPr>
              <a:t>Axe 2</a:t>
            </a:r>
          </a:p>
        </p:txBody>
      </p:sp>
      <p:sp>
        <p:nvSpPr>
          <p:cNvPr id="34" name="Line 29">
            <a:extLst>
              <a:ext uri="{FF2B5EF4-FFF2-40B4-BE49-F238E27FC236}">
                <a16:creationId xmlns:a16="http://schemas.microsoft.com/office/drawing/2014/main" id="{803C6E6D-1B68-91DA-CDCF-00F525D256C4}"/>
              </a:ext>
            </a:extLst>
          </p:cNvPr>
          <p:cNvSpPr>
            <a:spLocks noChangeShapeType="1"/>
          </p:cNvSpPr>
          <p:nvPr/>
        </p:nvSpPr>
        <p:spPr bwMode="auto">
          <a:xfrm flipV="1">
            <a:off x="3012624" y="4237454"/>
            <a:ext cx="5940000" cy="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sz="1200">
              <a:latin typeface="Be Vietnam Pro" pitchFamily="2" charset="0"/>
            </a:endParaRPr>
          </a:p>
        </p:txBody>
      </p:sp>
      <p:sp>
        <p:nvSpPr>
          <p:cNvPr id="35" name="Line 29">
            <a:extLst>
              <a:ext uri="{FF2B5EF4-FFF2-40B4-BE49-F238E27FC236}">
                <a16:creationId xmlns:a16="http://schemas.microsoft.com/office/drawing/2014/main" id="{D129EE97-4F4C-337B-BD19-78653CDD1368}"/>
              </a:ext>
            </a:extLst>
          </p:cNvPr>
          <p:cNvSpPr>
            <a:spLocks noChangeShapeType="1"/>
          </p:cNvSpPr>
          <p:nvPr/>
        </p:nvSpPr>
        <p:spPr bwMode="auto">
          <a:xfrm flipV="1">
            <a:off x="2997518" y="4743087"/>
            <a:ext cx="5940000" cy="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sz="1200">
              <a:latin typeface="Be Vietnam Pro" pitchFamily="2" charset="0"/>
            </a:endParaRPr>
          </a:p>
        </p:txBody>
      </p:sp>
    </p:spTree>
    <p:extLst>
      <p:ext uri="{BB962C8B-B14F-4D97-AF65-F5344CB8AC3E}">
        <p14:creationId xmlns:p14="http://schemas.microsoft.com/office/powerpoint/2010/main" val="1762991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2C543B-6FB0-BAF3-EFF7-7557DFED9D4C}"/>
            </a:ext>
          </a:extLst>
        </p:cNvPr>
        <p:cNvGrpSpPr/>
        <p:nvPr/>
      </p:nvGrpSpPr>
      <p:grpSpPr>
        <a:xfrm>
          <a:off x="0" y="0"/>
          <a:ext cx="0" cy="0"/>
          <a:chOff x="0" y="0"/>
          <a:chExt cx="0" cy="0"/>
        </a:xfrm>
      </p:grpSpPr>
      <p:sp>
        <p:nvSpPr>
          <p:cNvPr id="4" name="Titre 3">
            <a:extLst>
              <a:ext uri="{FF2B5EF4-FFF2-40B4-BE49-F238E27FC236}">
                <a16:creationId xmlns:a16="http://schemas.microsoft.com/office/drawing/2014/main" id="{BA8451CE-69E0-EF7F-7D80-6F7E9C7B2E25}"/>
              </a:ext>
            </a:extLst>
          </p:cNvPr>
          <p:cNvSpPr>
            <a:spLocks noGrp="1"/>
          </p:cNvSpPr>
          <p:nvPr>
            <p:ph type="title"/>
          </p:nvPr>
        </p:nvSpPr>
        <p:spPr/>
        <p:txBody>
          <a:bodyPr/>
          <a:lstStyle/>
          <a:p>
            <a:r>
              <a:rPr lang="fr-FR" dirty="0"/>
              <a:t>Contexte et enjeux</a:t>
            </a:r>
          </a:p>
        </p:txBody>
      </p:sp>
      <p:sp>
        <p:nvSpPr>
          <p:cNvPr id="8" name="Espace réservé du texte 2">
            <a:extLst>
              <a:ext uri="{FF2B5EF4-FFF2-40B4-BE49-F238E27FC236}">
                <a16:creationId xmlns:a16="http://schemas.microsoft.com/office/drawing/2014/main" id="{ED2E49A4-1117-5119-9281-CBB7F272E26D}"/>
              </a:ext>
            </a:extLst>
          </p:cNvPr>
          <p:cNvSpPr>
            <a:spLocks noGrp="1"/>
          </p:cNvSpPr>
          <p:nvPr>
            <p:ph type="body" sz="quarter" idx="10"/>
          </p:nvPr>
        </p:nvSpPr>
        <p:spPr>
          <a:xfrm>
            <a:off x="278601" y="1259075"/>
            <a:ext cx="8572500" cy="3152058"/>
          </a:xfrm>
        </p:spPr>
        <p:txBody>
          <a:bodyPr>
            <a:normAutofit/>
          </a:bodyPr>
          <a:lstStyle/>
          <a:p>
            <a:pPr>
              <a:lnSpc>
                <a:spcPct val="110000"/>
              </a:lnSpc>
            </a:pPr>
            <a:r>
              <a:rPr lang="fr-FR" dirty="0"/>
              <a:t>Contexte :</a:t>
            </a:r>
          </a:p>
          <a:p>
            <a:pPr lvl="1">
              <a:lnSpc>
                <a:spcPct val="110000"/>
              </a:lnSpc>
            </a:pPr>
            <a:r>
              <a:rPr lang="fr-FR" sz="1400" b="0" dirty="0"/>
              <a:t>XXXXX</a:t>
            </a:r>
          </a:p>
          <a:p>
            <a:pPr>
              <a:lnSpc>
                <a:spcPct val="110000"/>
              </a:lnSpc>
            </a:pPr>
            <a:endParaRPr lang="fr-FR" dirty="0"/>
          </a:p>
          <a:p>
            <a:pPr>
              <a:lnSpc>
                <a:spcPct val="110000"/>
              </a:lnSpc>
            </a:pPr>
            <a:endParaRPr lang="fr-FR" dirty="0"/>
          </a:p>
          <a:p>
            <a:pPr>
              <a:lnSpc>
                <a:spcPct val="110000"/>
              </a:lnSpc>
            </a:pPr>
            <a:endParaRPr lang="fr-FR" dirty="0"/>
          </a:p>
          <a:p>
            <a:pPr>
              <a:lnSpc>
                <a:spcPct val="110000"/>
              </a:lnSpc>
            </a:pPr>
            <a:endParaRPr lang="fr-FR" dirty="0"/>
          </a:p>
          <a:p>
            <a:pPr>
              <a:lnSpc>
                <a:spcPct val="110000"/>
              </a:lnSpc>
            </a:pPr>
            <a:r>
              <a:rPr lang="fr-FR" dirty="0"/>
              <a:t>Problématique(s) et enjeu(x) stratégique(s) :</a:t>
            </a:r>
          </a:p>
          <a:p>
            <a:pPr lvl="1">
              <a:lnSpc>
                <a:spcPct val="110000"/>
              </a:lnSpc>
            </a:pPr>
            <a:r>
              <a:rPr lang="fr-FR" sz="1400" dirty="0"/>
              <a:t>XXXX</a:t>
            </a:r>
          </a:p>
        </p:txBody>
      </p:sp>
      <p:sp>
        <p:nvSpPr>
          <p:cNvPr id="6" name="Espace réservé du numéro de diapositive 5">
            <a:extLst>
              <a:ext uri="{FF2B5EF4-FFF2-40B4-BE49-F238E27FC236}">
                <a16:creationId xmlns:a16="http://schemas.microsoft.com/office/drawing/2014/main" id="{5641B060-D161-0988-06F5-2425C137A320}"/>
              </a:ext>
            </a:extLst>
          </p:cNvPr>
          <p:cNvSpPr>
            <a:spLocks noGrp="1"/>
          </p:cNvSpPr>
          <p:nvPr>
            <p:ph type="sldNum" sz="quarter" idx="14"/>
          </p:nvPr>
        </p:nvSpPr>
        <p:spPr/>
        <p:txBody>
          <a:bodyPr/>
          <a:lstStyle/>
          <a:p>
            <a:fld id="{81DC54EC-DD77-44A3-BD49-597046A02B8B}" type="slidenum">
              <a:rPr lang="fr-FR" smtClean="0"/>
              <a:pPr/>
              <a:t>3</a:t>
            </a:fld>
            <a:endParaRPr lang="fr-FR"/>
          </a:p>
        </p:txBody>
      </p:sp>
    </p:spTree>
    <p:extLst>
      <p:ext uri="{BB962C8B-B14F-4D97-AF65-F5344CB8AC3E}">
        <p14:creationId xmlns:p14="http://schemas.microsoft.com/office/powerpoint/2010/main" val="2317616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EDA6BB-5855-0DB8-3DB5-DBDB4A7617C7}"/>
            </a:ext>
          </a:extLst>
        </p:cNvPr>
        <p:cNvGrpSpPr/>
        <p:nvPr/>
      </p:nvGrpSpPr>
      <p:grpSpPr>
        <a:xfrm>
          <a:off x="0" y="0"/>
          <a:ext cx="0" cy="0"/>
          <a:chOff x="0" y="0"/>
          <a:chExt cx="0" cy="0"/>
        </a:xfrm>
      </p:grpSpPr>
      <p:sp>
        <p:nvSpPr>
          <p:cNvPr id="4" name="Titre 3">
            <a:extLst>
              <a:ext uri="{FF2B5EF4-FFF2-40B4-BE49-F238E27FC236}">
                <a16:creationId xmlns:a16="http://schemas.microsoft.com/office/drawing/2014/main" id="{F4419B71-C20D-905F-6A7C-DB233F79208C}"/>
              </a:ext>
            </a:extLst>
          </p:cNvPr>
          <p:cNvSpPr>
            <a:spLocks noGrp="1"/>
          </p:cNvSpPr>
          <p:nvPr>
            <p:ph type="title"/>
          </p:nvPr>
        </p:nvSpPr>
        <p:spPr/>
        <p:txBody>
          <a:bodyPr/>
          <a:lstStyle/>
          <a:p>
            <a:r>
              <a:rPr lang="fr-FR" dirty="0"/>
              <a:t>Objet du projet</a:t>
            </a:r>
          </a:p>
        </p:txBody>
      </p:sp>
      <p:sp>
        <p:nvSpPr>
          <p:cNvPr id="8" name="Espace réservé du texte 2">
            <a:extLst>
              <a:ext uri="{FF2B5EF4-FFF2-40B4-BE49-F238E27FC236}">
                <a16:creationId xmlns:a16="http://schemas.microsoft.com/office/drawing/2014/main" id="{4089CF0C-A51B-2035-2D45-0E912340AD6D}"/>
              </a:ext>
            </a:extLst>
          </p:cNvPr>
          <p:cNvSpPr>
            <a:spLocks noGrp="1"/>
          </p:cNvSpPr>
          <p:nvPr>
            <p:ph type="body" sz="quarter" idx="10"/>
          </p:nvPr>
        </p:nvSpPr>
        <p:spPr>
          <a:xfrm>
            <a:off x="278601" y="1259075"/>
            <a:ext cx="8572500" cy="3152058"/>
          </a:xfrm>
        </p:spPr>
        <p:txBody>
          <a:bodyPr>
            <a:normAutofit/>
          </a:bodyPr>
          <a:lstStyle/>
          <a:p>
            <a:r>
              <a:rPr lang="fr-FR" dirty="0"/>
              <a:t>Contenu du projet, moyen(s), résultat(s) attendu(s) :</a:t>
            </a:r>
          </a:p>
          <a:p>
            <a:pPr lvl="1"/>
            <a:r>
              <a:rPr lang="fr-FR" sz="1400" dirty="0"/>
              <a:t>XXXX</a:t>
            </a:r>
          </a:p>
        </p:txBody>
      </p:sp>
      <p:sp>
        <p:nvSpPr>
          <p:cNvPr id="6" name="Espace réservé du numéro de diapositive 5">
            <a:extLst>
              <a:ext uri="{FF2B5EF4-FFF2-40B4-BE49-F238E27FC236}">
                <a16:creationId xmlns:a16="http://schemas.microsoft.com/office/drawing/2014/main" id="{D43958DB-6545-3DBC-2B52-DC4C8E8C5B6A}"/>
              </a:ext>
            </a:extLst>
          </p:cNvPr>
          <p:cNvSpPr>
            <a:spLocks noGrp="1"/>
          </p:cNvSpPr>
          <p:nvPr>
            <p:ph type="sldNum" sz="quarter" idx="14"/>
          </p:nvPr>
        </p:nvSpPr>
        <p:spPr/>
        <p:txBody>
          <a:bodyPr/>
          <a:lstStyle/>
          <a:p>
            <a:fld id="{81DC54EC-DD77-44A3-BD49-597046A02B8B}" type="slidenum">
              <a:rPr lang="fr-FR" smtClean="0"/>
              <a:pPr/>
              <a:t>4</a:t>
            </a:fld>
            <a:endParaRPr lang="fr-FR"/>
          </a:p>
        </p:txBody>
      </p:sp>
    </p:spTree>
    <p:extLst>
      <p:ext uri="{BB962C8B-B14F-4D97-AF65-F5344CB8AC3E}">
        <p14:creationId xmlns:p14="http://schemas.microsoft.com/office/powerpoint/2010/main" val="1468830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6D5116-4494-AAFC-FCA9-5D6A737213FD}"/>
            </a:ext>
          </a:extLst>
        </p:cNvPr>
        <p:cNvGrpSpPr/>
        <p:nvPr/>
      </p:nvGrpSpPr>
      <p:grpSpPr>
        <a:xfrm>
          <a:off x="0" y="0"/>
          <a:ext cx="0" cy="0"/>
          <a:chOff x="0" y="0"/>
          <a:chExt cx="0" cy="0"/>
        </a:xfrm>
      </p:grpSpPr>
      <p:sp>
        <p:nvSpPr>
          <p:cNvPr id="4" name="Titre 3">
            <a:extLst>
              <a:ext uri="{FF2B5EF4-FFF2-40B4-BE49-F238E27FC236}">
                <a16:creationId xmlns:a16="http://schemas.microsoft.com/office/drawing/2014/main" id="{200A9C7C-68F3-95E4-4F9B-1804231C8F27}"/>
              </a:ext>
            </a:extLst>
          </p:cNvPr>
          <p:cNvSpPr>
            <a:spLocks noGrp="1"/>
          </p:cNvSpPr>
          <p:nvPr>
            <p:ph type="title"/>
          </p:nvPr>
        </p:nvSpPr>
        <p:spPr/>
        <p:txBody>
          <a:bodyPr/>
          <a:lstStyle/>
          <a:p>
            <a:r>
              <a:rPr lang="fr-FR" dirty="0"/>
              <a:t>Caractère innovant</a:t>
            </a:r>
          </a:p>
        </p:txBody>
      </p:sp>
      <p:sp>
        <p:nvSpPr>
          <p:cNvPr id="8" name="Espace réservé du texte 2">
            <a:extLst>
              <a:ext uri="{FF2B5EF4-FFF2-40B4-BE49-F238E27FC236}">
                <a16:creationId xmlns:a16="http://schemas.microsoft.com/office/drawing/2014/main" id="{4FA87877-7428-B497-445B-C2BCE0A63B45}"/>
              </a:ext>
            </a:extLst>
          </p:cNvPr>
          <p:cNvSpPr>
            <a:spLocks noGrp="1"/>
          </p:cNvSpPr>
          <p:nvPr>
            <p:ph type="body" sz="quarter" idx="10"/>
          </p:nvPr>
        </p:nvSpPr>
        <p:spPr>
          <a:xfrm>
            <a:off x="278601" y="1259075"/>
            <a:ext cx="8572500" cy="3253658"/>
          </a:xfrm>
        </p:spPr>
        <p:txBody>
          <a:bodyPr>
            <a:normAutofit/>
          </a:bodyPr>
          <a:lstStyle/>
          <a:p>
            <a:pPr>
              <a:lnSpc>
                <a:spcPct val="100000"/>
              </a:lnSpc>
            </a:pPr>
            <a:r>
              <a:rPr lang="fr-FR" dirty="0"/>
              <a:t>Etat de l’art :</a:t>
            </a:r>
          </a:p>
          <a:p>
            <a:pPr lvl="1">
              <a:lnSpc>
                <a:spcPct val="100000"/>
              </a:lnSpc>
            </a:pPr>
            <a:r>
              <a:rPr lang="fr-FR" sz="1400" dirty="0"/>
              <a:t>XXXXX</a:t>
            </a:r>
          </a:p>
          <a:p>
            <a:pPr>
              <a:lnSpc>
                <a:spcPct val="100000"/>
              </a:lnSpc>
            </a:pPr>
            <a:endParaRPr lang="fr-FR" dirty="0"/>
          </a:p>
          <a:p>
            <a:pPr>
              <a:lnSpc>
                <a:spcPct val="100000"/>
              </a:lnSpc>
            </a:pPr>
            <a:endParaRPr lang="fr-FR" dirty="0"/>
          </a:p>
          <a:p>
            <a:pPr>
              <a:lnSpc>
                <a:spcPct val="100000"/>
              </a:lnSpc>
            </a:pPr>
            <a:endParaRPr lang="fr-FR" dirty="0"/>
          </a:p>
          <a:p>
            <a:pPr>
              <a:lnSpc>
                <a:spcPct val="100000"/>
              </a:lnSpc>
            </a:pPr>
            <a:endParaRPr lang="fr-FR" dirty="0"/>
          </a:p>
          <a:p>
            <a:pPr>
              <a:lnSpc>
                <a:spcPct val="100000"/>
              </a:lnSpc>
            </a:pPr>
            <a:r>
              <a:rPr lang="fr-FR" dirty="0"/>
              <a:t>Ce qu’apporte le projet par rapport à l’existant :</a:t>
            </a:r>
          </a:p>
          <a:p>
            <a:pPr lvl="1">
              <a:lnSpc>
                <a:spcPct val="100000"/>
              </a:lnSpc>
            </a:pPr>
            <a:r>
              <a:rPr lang="fr-FR" sz="1400" dirty="0"/>
              <a:t>XXXXX</a:t>
            </a:r>
          </a:p>
        </p:txBody>
      </p:sp>
      <p:sp>
        <p:nvSpPr>
          <p:cNvPr id="6" name="Espace réservé du numéro de diapositive 5">
            <a:extLst>
              <a:ext uri="{FF2B5EF4-FFF2-40B4-BE49-F238E27FC236}">
                <a16:creationId xmlns:a16="http://schemas.microsoft.com/office/drawing/2014/main" id="{BA411668-8EEE-C8A7-E66E-DB401EDC2423}"/>
              </a:ext>
            </a:extLst>
          </p:cNvPr>
          <p:cNvSpPr>
            <a:spLocks noGrp="1"/>
          </p:cNvSpPr>
          <p:nvPr>
            <p:ph type="sldNum" sz="quarter" idx="14"/>
          </p:nvPr>
        </p:nvSpPr>
        <p:spPr/>
        <p:txBody>
          <a:bodyPr/>
          <a:lstStyle/>
          <a:p>
            <a:fld id="{81DC54EC-DD77-44A3-BD49-597046A02B8B}" type="slidenum">
              <a:rPr lang="fr-FR" smtClean="0"/>
              <a:pPr/>
              <a:t>5</a:t>
            </a:fld>
            <a:endParaRPr lang="fr-FR"/>
          </a:p>
        </p:txBody>
      </p:sp>
    </p:spTree>
    <p:extLst>
      <p:ext uri="{BB962C8B-B14F-4D97-AF65-F5344CB8AC3E}">
        <p14:creationId xmlns:p14="http://schemas.microsoft.com/office/powerpoint/2010/main" val="70540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E40779-4438-7513-B3E4-27263A54ED82}"/>
            </a:ext>
          </a:extLst>
        </p:cNvPr>
        <p:cNvGrpSpPr/>
        <p:nvPr/>
      </p:nvGrpSpPr>
      <p:grpSpPr>
        <a:xfrm>
          <a:off x="0" y="0"/>
          <a:ext cx="0" cy="0"/>
          <a:chOff x="0" y="0"/>
          <a:chExt cx="0" cy="0"/>
        </a:xfrm>
      </p:grpSpPr>
      <p:sp>
        <p:nvSpPr>
          <p:cNvPr id="4" name="Titre 3">
            <a:extLst>
              <a:ext uri="{FF2B5EF4-FFF2-40B4-BE49-F238E27FC236}">
                <a16:creationId xmlns:a16="http://schemas.microsoft.com/office/drawing/2014/main" id="{9D726B0D-DBE6-30AD-8BE5-628805037C40}"/>
              </a:ext>
            </a:extLst>
          </p:cNvPr>
          <p:cNvSpPr>
            <a:spLocks noGrp="1"/>
          </p:cNvSpPr>
          <p:nvPr>
            <p:ph type="title"/>
          </p:nvPr>
        </p:nvSpPr>
        <p:spPr>
          <a:xfrm>
            <a:off x="278601" y="473569"/>
            <a:ext cx="8586798" cy="568578"/>
          </a:xfrm>
        </p:spPr>
        <p:txBody>
          <a:bodyPr/>
          <a:lstStyle/>
          <a:p>
            <a:r>
              <a:rPr lang="fr-FR" dirty="0"/>
              <a:t>Synthèse des rôles attribués aux partenaires</a:t>
            </a:r>
          </a:p>
        </p:txBody>
      </p:sp>
      <p:sp>
        <p:nvSpPr>
          <p:cNvPr id="6" name="Espace réservé du numéro de diapositive 5">
            <a:extLst>
              <a:ext uri="{FF2B5EF4-FFF2-40B4-BE49-F238E27FC236}">
                <a16:creationId xmlns:a16="http://schemas.microsoft.com/office/drawing/2014/main" id="{8662EF47-779E-7B4D-4BC8-79507CF472D3}"/>
              </a:ext>
            </a:extLst>
          </p:cNvPr>
          <p:cNvSpPr>
            <a:spLocks noGrp="1"/>
          </p:cNvSpPr>
          <p:nvPr>
            <p:ph type="sldNum" sz="quarter" idx="14"/>
          </p:nvPr>
        </p:nvSpPr>
        <p:spPr/>
        <p:txBody>
          <a:bodyPr/>
          <a:lstStyle/>
          <a:p>
            <a:fld id="{81DC54EC-DD77-44A3-BD49-597046A02B8B}" type="slidenum">
              <a:rPr lang="fr-FR" smtClean="0"/>
              <a:pPr/>
              <a:t>6</a:t>
            </a:fld>
            <a:endParaRPr lang="fr-FR"/>
          </a:p>
        </p:txBody>
      </p:sp>
      <p:graphicFrame>
        <p:nvGraphicFramePr>
          <p:cNvPr id="7" name="Tableau 6">
            <a:extLst>
              <a:ext uri="{FF2B5EF4-FFF2-40B4-BE49-F238E27FC236}">
                <a16:creationId xmlns:a16="http://schemas.microsoft.com/office/drawing/2014/main" id="{D192E19D-D202-17F6-6FBF-234C7B8ED4A5}"/>
              </a:ext>
            </a:extLst>
          </p:cNvPr>
          <p:cNvGraphicFramePr>
            <a:graphicFrameLocks noGrp="1"/>
          </p:cNvGraphicFramePr>
          <p:nvPr/>
        </p:nvGraphicFramePr>
        <p:xfrm>
          <a:off x="359285" y="1337597"/>
          <a:ext cx="8506114" cy="2606319"/>
        </p:xfrm>
        <a:graphic>
          <a:graphicData uri="http://schemas.openxmlformats.org/drawingml/2006/table">
            <a:tbl>
              <a:tblPr/>
              <a:tblGrid>
                <a:gridCol w="1071582">
                  <a:extLst>
                    <a:ext uri="{9D8B030D-6E8A-4147-A177-3AD203B41FA5}">
                      <a16:colId xmlns:a16="http://schemas.microsoft.com/office/drawing/2014/main" val="1136504215"/>
                    </a:ext>
                  </a:extLst>
                </a:gridCol>
                <a:gridCol w="3107268">
                  <a:extLst>
                    <a:ext uri="{9D8B030D-6E8A-4147-A177-3AD203B41FA5}">
                      <a16:colId xmlns:a16="http://schemas.microsoft.com/office/drawing/2014/main" val="4169897945"/>
                    </a:ext>
                  </a:extLst>
                </a:gridCol>
                <a:gridCol w="1591734">
                  <a:extLst>
                    <a:ext uri="{9D8B030D-6E8A-4147-A177-3AD203B41FA5}">
                      <a16:colId xmlns:a16="http://schemas.microsoft.com/office/drawing/2014/main" val="1230962029"/>
                    </a:ext>
                  </a:extLst>
                </a:gridCol>
                <a:gridCol w="1388531">
                  <a:extLst>
                    <a:ext uri="{9D8B030D-6E8A-4147-A177-3AD203B41FA5}">
                      <a16:colId xmlns:a16="http://schemas.microsoft.com/office/drawing/2014/main" val="1384881593"/>
                    </a:ext>
                  </a:extLst>
                </a:gridCol>
                <a:gridCol w="1346999">
                  <a:extLst>
                    <a:ext uri="{9D8B030D-6E8A-4147-A177-3AD203B41FA5}">
                      <a16:colId xmlns:a16="http://schemas.microsoft.com/office/drawing/2014/main" val="3845231408"/>
                    </a:ext>
                  </a:extLst>
                </a:gridCol>
              </a:tblGrid>
              <a:tr h="331693">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sz="1000" b="0" i="0" u="none" strike="noStrike" cap="none" normalizeH="0" baseline="0" dirty="0">
                          <a:ln>
                            <a:noFill/>
                          </a:ln>
                          <a:solidFill>
                            <a:schemeClr val="bg1"/>
                          </a:solidFill>
                          <a:effectLst/>
                          <a:latin typeface="Be Vietnam Pro" pitchFamily="2" charset="0"/>
                          <a:ea typeface="ＭＳ Ｐゴシック" charset="-128"/>
                          <a:cs typeface="ＭＳ Ｐゴシック" charset="-128"/>
                        </a:rPr>
                        <a:t>Partenaire</a:t>
                      </a:r>
                    </a:p>
                  </a:txBody>
                  <a:tcP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F0A010"/>
                    </a:solidFill>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sz="1000" b="0" i="0" u="none" strike="noStrike" cap="none" normalizeH="0" baseline="0" dirty="0">
                          <a:ln>
                            <a:noFill/>
                          </a:ln>
                          <a:solidFill>
                            <a:schemeClr val="bg1"/>
                          </a:solidFill>
                          <a:effectLst/>
                          <a:latin typeface="Be Vietnam Pro" pitchFamily="2" charset="0"/>
                          <a:ea typeface="ＭＳ Ｐゴシック" charset="-128"/>
                          <a:cs typeface="ＭＳ Ｐゴシック" charset="-128"/>
                        </a:rPr>
                        <a:t>Rôle des partenaires dans le projet, compétences requises</a:t>
                      </a:r>
                    </a:p>
                  </a:txBody>
                  <a:tcP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F0A010"/>
                    </a:solidFill>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sz="1000" b="0" i="0" u="none" strike="noStrike" cap="none" normalizeH="0" baseline="0" dirty="0">
                          <a:ln>
                            <a:noFill/>
                          </a:ln>
                          <a:solidFill>
                            <a:schemeClr val="bg1"/>
                          </a:solidFill>
                          <a:effectLst/>
                          <a:latin typeface="Be Vietnam Pro" pitchFamily="2" charset="0"/>
                          <a:ea typeface="ＭＳ Ｐゴシック" charset="-128"/>
                          <a:cs typeface="ＭＳ Ｐゴシック" charset="-128"/>
                        </a:rPr>
                        <a:t>Coordonnées du Responsable de projet </a:t>
                      </a:r>
                    </a:p>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sz="800" b="0" i="0" u="none" strike="noStrike" cap="none" normalizeH="0" baseline="0" dirty="0">
                          <a:ln>
                            <a:noFill/>
                          </a:ln>
                          <a:solidFill>
                            <a:schemeClr val="bg1"/>
                          </a:solidFill>
                          <a:effectLst/>
                          <a:latin typeface="Be Vietnam Pro" pitchFamily="2" charset="0"/>
                          <a:ea typeface="ＭＳ Ｐゴシック" charset="-128"/>
                          <a:cs typeface="ＭＳ Ｐゴシック" charset="-128"/>
                        </a:rPr>
                        <a:t>(nom, prénom, mail, téléphone)</a:t>
                      </a:r>
                    </a:p>
                  </a:txBody>
                  <a:tcP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F0A010"/>
                    </a:solidFill>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sz="1000" b="0" i="0" u="none" strike="noStrike" cap="none" normalizeH="0" baseline="0" dirty="0">
                          <a:ln>
                            <a:noFill/>
                          </a:ln>
                          <a:solidFill>
                            <a:schemeClr val="bg1"/>
                          </a:solidFill>
                          <a:effectLst/>
                          <a:latin typeface="Be Vietnam Pro" pitchFamily="2" charset="0"/>
                          <a:ea typeface="ＭＳ Ｐゴシック" charset="-128"/>
                          <a:cs typeface="ＭＳ Ｐゴシック" charset="-128"/>
                        </a:rPr>
                        <a:t>Coordonnées du Directeur</a:t>
                      </a:r>
                    </a:p>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sz="800" b="0" i="0" u="none" strike="noStrike" cap="none" normalizeH="0" baseline="0" dirty="0">
                          <a:ln>
                            <a:noFill/>
                          </a:ln>
                          <a:solidFill>
                            <a:schemeClr val="bg1"/>
                          </a:solidFill>
                          <a:effectLst/>
                          <a:latin typeface="Be Vietnam Pro" pitchFamily="2" charset="0"/>
                          <a:ea typeface="ＭＳ Ｐゴシック" charset="-128"/>
                          <a:cs typeface="ＭＳ Ｐゴシック" charset="-128"/>
                        </a:rPr>
                        <a:t>(nom, prénom, mail, téléphone)</a:t>
                      </a:r>
                    </a:p>
                  </a:txBody>
                  <a:tcP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F0A010"/>
                    </a:solidFill>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sz="1000" b="0" i="0" u="none" strike="noStrike" cap="none" normalizeH="0" baseline="0" dirty="0">
                          <a:ln>
                            <a:noFill/>
                          </a:ln>
                          <a:solidFill>
                            <a:schemeClr val="bg1"/>
                          </a:solidFill>
                          <a:effectLst/>
                          <a:latin typeface="Be Vietnam Pro" pitchFamily="2" charset="0"/>
                          <a:ea typeface="ＭＳ Ｐゴシック" charset="-128"/>
                          <a:cs typeface="ＭＳ Ｐゴシック" charset="-128"/>
                        </a:rPr>
                        <a:t>Adresse complète</a:t>
                      </a:r>
                    </a:p>
                  </a:txBody>
                  <a:tcP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F0A010"/>
                    </a:solidFill>
                  </a:tcPr>
                </a:tc>
                <a:extLst>
                  <a:ext uri="{0D108BD9-81ED-4DB2-BD59-A6C34878D82A}">
                    <a16:rowId xmlns:a16="http://schemas.microsoft.com/office/drawing/2014/main" val="1034835780"/>
                  </a:ext>
                </a:extLst>
              </a:tr>
              <a:tr h="639278">
                <a:tc>
                  <a:txBody>
                    <a:bodyPr/>
                    <a:lstStyle/>
                    <a:p>
                      <a:pPr marL="93663" indent="0" algn="l" fontAlgn="ctr"/>
                      <a:r>
                        <a:rPr lang="fr-FR" sz="1200" b="1" i="0" u="none" strike="noStrike" dirty="0">
                          <a:solidFill>
                            <a:srgbClr val="F0A010"/>
                          </a:solidFill>
                          <a:effectLst/>
                          <a:latin typeface="Be Vietnam Pro" pitchFamily="2" charset="0"/>
                        </a:rPr>
                        <a:t>Partenaire 1</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93663" indent="0" algn="l" fontAlgn="ctr"/>
                      <a:endParaRPr lang="fr-FR" sz="1000" b="1" i="0" u="none" strike="noStrike" dirty="0">
                        <a:solidFill>
                          <a:srgbClr val="F0A01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93663" indent="0" algn="l" fontAlgn="ctr"/>
                      <a:endParaRPr lang="fr-FR" sz="1000" b="1" i="0" u="none" strike="noStrike" dirty="0">
                        <a:solidFill>
                          <a:srgbClr val="F0A01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93663" indent="0" algn="l" fontAlgn="ctr"/>
                      <a:endParaRPr lang="fr-FR" sz="1000" b="1" i="0" u="none" strike="noStrike" dirty="0">
                        <a:solidFill>
                          <a:srgbClr val="F0A01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r>
                        <a:rPr lang="fr-FR" sz="1000" b="0" i="0" u="none" strike="noStrike" dirty="0">
                          <a:solidFill>
                            <a:srgbClr val="000000"/>
                          </a:solidFill>
                          <a:effectLst/>
                          <a:latin typeface="Be Vietnam Pro" pitchFamily="2" charset="0"/>
                        </a:rPr>
                        <a:t>XXX</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2164098728"/>
                  </a:ext>
                </a:extLst>
              </a:tr>
              <a:tr h="639278">
                <a:tc>
                  <a:txBody>
                    <a:bodyPr/>
                    <a:lstStyle/>
                    <a:p>
                      <a:pPr marL="93663" indent="0" algn="l" fontAlgn="ctr"/>
                      <a:r>
                        <a:rPr lang="fr-FR" sz="1200" b="1" i="0" u="none" strike="noStrike" dirty="0">
                          <a:solidFill>
                            <a:srgbClr val="F0A010"/>
                          </a:solidFill>
                          <a:effectLst/>
                          <a:latin typeface="Be Vietnam Pro" pitchFamily="2" charset="0"/>
                        </a:rPr>
                        <a:t>Partenaire 2</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93663" indent="0" algn="l" fontAlgn="ctr"/>
                      <a:endParaRPr lang="fr-FR" sz="1000" b="1" i="0" u="none" strike="noStrike" dirty="0">
                        <a:solidFill>
                          <a:srgbClr val="F0A01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93663" indent="0" algn="l" fontAlgn="ctr"/>
                      <a:endParaRPr lang="fr-FR" sz="1000" b="1" i="0" u="none" strike="noStrike" dirty="0">
                        <a:solidFill>
                          <a:srgbClr val="F0A01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93663" indent="0" algn="l" fontAlgn="ctr"/>
                      <a:endParaRPr lang="fr-FR" sz="1000" b="1" i="0" u="none" strike="noStrike" dirty="0">
                        <a:solidFill>
                          <a:srgbClr val="F0A01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r>
                        <a:rPr lang="fr-FR" sz="1000" b="0" i="0" u="none" strike="noStrike" dirty="0">
                          <a:solidFill>
                            <a:srgbClr val="000000"/>
                          </a:solidFill>
                          <a:effectLst/>
                          <a:latin typeface="Be Vietnam Pro" pitchFamily="2" charset="0"/>
                        </a:rPr>
                        <a:t>XXX</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377657112"/>
                  </a:ext>
                </a:extLst>
              </a:tr>
              <a:tr h="663299">
                <a:tc>
                  <a:txBody>
                    <a:bodyPr/>
                    <a:lstStyle/>
                    <a:p>
                      <a:pPr marL="93663" indent="0" algn="l" fontAlgn="ctr"/>
                      <a:r>
                        <a:rPr lang="fr-FR" sz="1200" b="1" i="0" u="none" strike="noStrike" dirty="0">
                          <a:solidFill>
                            <a:srgbClr val="F0A010"/>
                          </a:solidFill>
                          <a:effectLst/>
                          <a:latin typeface="Be Vietnam Pro" pitchFamily="2" charset="0"/>
                        </a:rPr>
                        <a:t>Partenaire 3</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93663" indent="0" algn="l" fontAlgn="ctr"/>
                      <a:endParaRPr lang="fr-FR" sz="1000" b="1" i="0" u="none" strike="noStrike" dirty="0">
                        <a:solidFill>
                          <a:srgbClr val="F0A01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93663" indent="0" algn="l" fontAlgn="ctr"/>
                      <a:endParaRPr lang="fr-FR" sz="1000" b="1" i="0" u="none" strike="noStrike" dirty="0">
                        <a:solidFill>
                          <a:srgbClr val="F0A01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93663" indent="0" algn="l" fontAlgn="ctr"/>
                      <a:endParaRPr lang="fr-FR" sz="1000" b="1" i="0" u="none" strike="noStrike" dirty="0">
                        <a:solidFill>
                          <a:srgbClr val="F0A01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r>
                        <a:rPr lang="fr-FR" sz="1000" b="0" i="0" u="none" strike="noStrike" dirty="0">
                          <a:solidFill>
                            <a:srgbClr val="000000"/>
                          </a:solidFill>
                          <a:effectLst/>
                          <a:latin typeface="Be Vietnam Pro" pitchFamily="2" charset="0"/>
                        </a:rPr>
                        <a:t>XXX</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390295950"/>
                  </a:ext>
                </a:extLst>
              </a:tr>
            </a:tbl>
          </a:graphicData>
        </a:graphic>
      </p:graphicFrame>
    </p:spTree>
    <p:extLst>
      <p:ext uri="{BB962C8B-B14F-4D97-AF65-F5344CB8AC3E}">
        <p14:creationId xmlns:p14="http://schemas.microsoft.com/office/powerpoint/2010/main" val="1308652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BF007C-5414-3A45-C792-B97BF7746671}"/>
            </a:ext>
          </a:extLst>
        </p:cNvPr>
        <p:cNvGrpSpPr/>
        <p:nvPr/>
      </p:nvGrpSpPr>
      <p:grpSpPr>
        <a:xfrm>
          <a:off x="0" y="0"/>
          <a:ext cx="0" cy="0"/>
          <a:chOff x="0" y="0"/>
          <a:chExt cx="0" cy="0"/>
        </a:xfrm>
      </p:grpSpPr>
      <p:sp>
        <p:nvSpPr>
          <p:cNvPr id="4" name="Titre 3">
            <a:extLst>
              <a:ext uri="{FF2B5EF4-FFF2-40B4-BE49-F238E27FC236}">
                <a16:creationId xmlns:a16="http://schemas.microsoft.com/office/drawing/2014/main" id="{ADBF1920-58BF-FE03-CB50-BF42EBFE7255}"/>
              </a:ext>
            </a:extLst>
          </p:cNvPr>
          <p:cNvSpPr>
            <a:spLocks noGrp="1"/>
          </p:cNvSpPr>
          <p:nvPr>
            <p:ph type="title"/>
          </p:nvPr>
        </p:nvSpPr>
        <p:spPr>
          <a:xfrm>
            <a:off x="278601" y="473569"/>
            <a:ext cx="6037532" cy="568578"/>
          </a:xfrm>
        </p:spPr>
        <p:txBody>
          <a:bodyPr/>
          <a:lstStyle/>
          <a:p>
            <a:r>
              <a:rPr lang="fr-FR" dirty="0"/>
              <a:t>Schéma d’organisation des lots</a:t>
            </a:r>
          </a:p>
        </p:txBody>
      </p:sp>
      <p:sp>
        <p:nvSpPr>
          <p:cNvPr id="6" name="Espace réservé du numéro de diapositive 5">
            <a:extLst>
              <a:ext uri="{FF2B5EF4-FFF2-40B4-BE49-F238E27FC236}">
                <a16:creationId xmlns:a16="http://schemas.microsoft.com/office/drawing/2014/main" id="{2FFC5542-E221-14F2-B671-52C7D335677E}"/>
              </a:ext>
            </a:extLst>
          </p:cNvPr>
          <p:cNvSpPr>
            <a:spLocks noGrp="1"/>
          </p:cNvSpPr>
          <p:nvPr>
            <p:ph type="sldNum" sz="quarter" idx="14"/>
          </p:nvPr>
        </p:nvSpPr>
        <p:spPr/>
        <p:txBody>
          <a:bodyPr/>
          <a:lstStyle/>
          <a:p>
            <a:fld id="{81DC54EC-DD77-44A3-BD49-597046A02B8B}" type="slidenum">
              <a:rPr lang="fr-FR" smtClean="0"/>
              <a:pPr/>
              <a:t>7</a:t>
            </a:fld>
            <a:endParaRPr lang="fr-FR"/>
          </a:p>
        </p:txBody>
      </p:sp>
      <p:sp>
        <p:nvSpPr>
          <p:cNvPr id="2" name="Rectangle à coins arrondis 4">
            <a:extLst>
              <a:ext uri="{FF2B5EF4-FFF2-40B4-BE49-F238E27FC236}">
                <a16:creationId xmlns:a16="http://schemas.microsoft.com/office/drawing/2014/main" id="{C45A1044-BD00-AEEF-60C5-4F8C66DF0125}"/>
              </a:ext>
            </a:extLst>
          </p:cNvPr>
          <p:cNvSpPr>
            <a:spLocks noChangeArrowheads="1"/>
          </p:cNvSpPr>
          <p:nvPr/>
        </p:nvSpPr>
        <p:spPr bwMode="auto">
          <a:xfrm>
            <a:off x="4134876" y="962525"/>
            <a:ext cx="1055688" cy="823390"/>
          </a:xfrm>
          <a:prstGeom prst="roundRect">
            <a:avLst>
              <a:gd name="adj" fmla="val 16667"/>
            </a:avLst>
          </a:prstGeom>
          <a:solidFill>
            <a:srgbClr val="C0C0C0"/>
          </a:solidFill>
          <a:ln w="12700" algn="ctr">
            <a:solidFill>
              <a:srgbClr val="595959"/>
            </a:solidFill>
            <a:round/>
            <a:headEnd/>
            <a:tailEnd/>
          </a:ln>
        </p:spPr>
        <p:txBody>
          <a:bodyPr anchor="ctr"/>
          <a:lstStyle>
            <a:lvl1pPr defTabSz="449263">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449263">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449263">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449263">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449263">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eaLnBrk="1" hangingPunct="1">
              <a:spcBef>
                <a:spcPct val="0"/>
              </a:spcBef>
              <a:buSzTx/>
              <a:buFontTx/>
              <a:buNone/>
            </a:pPr>
            <a:r>
              <a:rPr lang="fr-FR" altLang="fr-FR" sz="1200">
                <a:solidFill>
                  <a:srgbClr val="595959"/>
                </a:solidFill>
                <a:latin typeface="Be Vietnam Pro" pitchFamily="2" charset="0"/>
              </a:rPr>
              <a:t>Lot 1</a:t>
            </a:r>
          </a:p>
        </p:txBody>
      </p:sp>
      <p:sp>
        <p:nvSpPr>
          <p:cNvPr id="3" name="Rectangle à coins arrondis 5">
            <a:extLst>
              <a:ext uri="{FF2B5EF4-FFF2-40B4-BE49-F238E27FC236}">
                <a16:creationId xmlns:a16="http://schemas.microsoft.com/office/drawing/2014/main" id="{F1CACC3F-BA1A-2A82-0105-2348F41241DB}"/>
              </a:ext>
            </a:extLst>
          </p:cNvPr>
          <p:cNvSpPr>
            <a:spLocks noChangeArrowheads="1"/>
          </p:cNvSpPr>
          <p:nvPr/>
        </p:nvSpPr>
        <p:spPr bwMode="auto">
          <a:xfrm>
            <a:off x="2640458" y="1565917"/>
            <a:ext cx="1055688" cy="823390"/>
          </a:xfrm>
          <a:prstGeom prst="roundRect">
            <a:avLst>
              <a:gd name="adj" fmla="val 16667"/>
            </a:avLst>
          </a:prstGeom>
          <a:solidFill>
            <a:srgbClr val="C0C0C0"/>
          </a:solidFill>
          <a:ln w="12700" algn="ctr">
            <a:solidFill>
              <a:srgbClr val="595959"/>
            </a:solidFill>
            <a:round/>
            <a:headEnd/>
            <a:tailEnd/>
          </a:ln>
        </p:spPr>
        <p:txBody>
          <a:bodyPr anchor="ctr"/>
          <a:lstStyle>
            <a:lvl1pPr defTabSz="449263">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449263">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449263">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449263">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449263">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eaLnBrk="1" hangingPunct="1">
              <a:spcBef>
                <a:spcPct val="0"/>
              </a:spcBef>
              <a:buSzTx/>
              <a:buFontTx/>
              <a:buNone/>
            </a:pPr>
            <a:r>
              <a:rPr lang="fr-FR" altLang="fr-FR" sz="1200">
                <a:solidFill>
                  <a:srgbClr val="595959"/>
                </a:solidFill>
                <a:latin typeface="Be Vietnam Pro" pitchFamily="2" charset="0"/>
              </a:rPr>
              <a:t>Lot 2</a:t>
            </a:r>
          </a:p>
        </p:txBody>
      </p:sp>
      <p:sp>
        <p:nvSpPr>
          <p:cNvPr id="5" name="Rectangle à coins arrondis 6">
            <a:extLst>
              <a:ext uri="{FF2B5EF4-FFF2-40B4-BE49-F238E27FC236}">
                <a16:creationId xmlns:a16="http://schemas.microsoft.com/office/drawing/2014/main" id="{CA460B10-DC64-0124-B496-4EDD9F19FCE4}"/>
              </a:ext>
            </a:extLst>
          </p:cNvPr>
          <p:cNvSpPr>
            <a:spLocks noChangeArrowheads="1"/>
          </p:cNvSpPr>
          <p:nvPr/>
        </p:nvSpPr>
        <p:spPr bwMode="auto">
          <a:xfrm>
            <a:off x="5629296" y="1565915"/>
            <a:ext cx="1055688" cy="823390"/>
          </a:xfrm>
          <a:prstGeom prst="roundRect">
            <a:avLst>
              <a:gd name="adj" fmla="val 16667"/>
            </a:avLst>
          </a:prstGeom>
          <a:solidFill>
            <a:srgbClr val="C0C0C0"/>
          </a:solidFill>
          <a:ln w="12700" algn="ctr">
            <a:solidFill>
              <a:srgbClr val="595959"/>
            </a:solidFill>
            <a:round/>
            <a:headEnd/>
            <a:tailEnd/>
          </a:ln>
        </p:spPr>
        <p:txBody>
          <a:bodyPr anchor="ctr"/>
          <a:lstStyle>
            <a:lvl1pPr defTabSz="449263">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449263">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449263">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449263">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449263">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eaLnBrk="1" hangingPunct="1">
              <a:spcBef>
                <a:spcPct val="0"/>
              </a:spcBef>
              <a:buSzTx/>
              <a:buFontTx/>
              <a:buNone/>
            </a:pPr>
            <a:r>
              <a:rPr lang="fr-FR" altLang="fr-FR" sz="1200">
                <a:solidFill>
                  <a:srgbClr val="595959"/>
                </a:solidFill>
                <a:latin typeface="Be Vietnam Pro" pitchFamily="2" charset="0"/>
              </a:rPr>
              <a:t>Lot 3</a:t>
            </a:r>
          </a:p>
        </p:txBody>
      </p:sp>
      <p:sp>
        <p:nvSpPr>
          <p:cNvPr id="7" name="Rectangle à coins arrondis 8">
            <a:extLst>
              <a:ext uri="{FF2B5EF4-FFF2-40B4-BE49-F238E27FC236}">
                <a16:creationId xmlns:a16="http://schemas.microsoft.com/office/drawing/2014/main" id="{7D01EE04-4D4C-2F55-73C9-AED3B06C962E}"/>
              </a:ext>
            </a:extLst>
          </p:cNvPr>
          <p:cNvSpPr>
            <a:spLocks noChangeArrowheads="1"/>
          </p:cNvSpPr>
          <p:nvPr/>
        </p:nvSpPr>
        <p:spPr bwMode="auto">
          <a:xfrm>
            <a:off x="4134877" y="2232213"/>
            <a:ext cx="1055688" cy="821994"/>
          </a:xfrm>
          <a:prstGeom prst="roundRect">
            <a:avLst>
              <a:gd name="adj" fmla="val 16667"/>
            </a:avLst>
          </a:prstGeom>
          <a:solidFill>
            <a:srgbClr val="C0C0C0"/>
          </a:solidFill>
          <a:ln w="12700" algn="ctr">
            <a:solidFill>
              <a:srgbClr val="595959"/>
            </a:solidFill>
            <a:round/>
            <a:headEnd/>
            <a:tailEnd/>
          </a:ln>
        </p:spPr>
        <p:txBody>
          <a:bodyPr anchor="ctr"/>
          <a:lstStyle>
            <a:lvl1pPr defTabSz="449263">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449263">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449263">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449263">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449263">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eaLnBrk="1" hangingPunct="1">
              <a:spcBef>
                <a:spcPct val="0"/>
              </a:spcBef>
              <a:buSzTx/>
              <a:buFontTx/>
              <a:buNone/>
            </a:pPr>
            <a:r>
              <a:rPr lang="fr-FR" altLang="fr-FR" sz="1200">
                <a:solidFill>
                  <a:srgbClr val="595959"/>
                </a:solidFill>
                <a:latin typeface="Be Vietnam Pro" pitchFamily="2" charset="0"/>
              </a:rPr>
              <a:t>Lot 4</a:t>
            </a:r>
          </a:p>
        </p:txBody>
      </p:sp>
      <p:sp>
        <p:nvSpPr>
          <p:cNvPr id="9" name="Rectangle à coins arrondis 9">
            <a:extLst>
              <a:ext uri="{FF2B5EF4-FFF2-40B4-BE49-F238E27FC236}">
                <a16:creationId xmlns:a16="http://schemas.microsoft.com/office/drawing/2014/main" id="{255C99FB-2360-A2C0-28E0-C603CAC4B955}"/>
              </a:ext>
            </a:extLst>
          </p:cNvPr>
          <p:cNvSpPr>
            <a:spLocks noChangeArrowheads="1"/>
          </p:cNvSpPr>
          <p:nvPr/>
        </p:nvSpPr>
        <p:spPr bwMode="auto">
          <a:xfrm>
            <a:off x="4134877" y="3185432"/>
            <a:ext cx="1055688" cy="823390"/>
          </a:xfrm>
          <a:prstGeom prst="roundRect">
            <a:avLst>
              <a:gd name="adj" fmla="val 16667"/>
            </a:avLst>
          </a:prstGeom>
          <a:solidFill>
            <a:srgbClr val="C0C0C0"/>
          </a:solidFill>
          <a:ln w="12700" algn="ctr">
            <a:solidFill>
              <a:srgbClr val="595959"/>
            </a:solidFill>
            <a:round/>
            <a:headEnd/>
            <a:tailEnd/>
          </a:ln>
        </p:spPr>
        <p:txBody>
          <a:bodyPr anchor="ctr"/>
          <a:lstStyle>
            <a:lvl1pPr defTabSz="449263">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449263">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449263">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449263">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449263">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eaLnBrk="1" hangingPunct="1">
              <a:spcBef>
                <a:spcPct val="0"/>
              </a:spcBef>
              <a:buSzTx/>
              <a:buFontTx/>
              <a:buNone/>
            </a:pPr>
            <a:r>
              <a:rPr lang="fr-FR" altLang="fr-FR" sz="1200">
                <a:solidFill>
                  <a:srgbClr val="595959"/>
                </a:solidFill>
                <a:latin typeface="Be Vietnam Pro" pitchFamily="2" charset="0"/>
              </a:rPr>
              <a:t>Lot 5</a:t>
            </a:r>
          </a:p>
        </p:txBody>
      </p:sp>
      <p:cxnSp>
        <p:nvCxnSpPr>
          <p:cNvPr id="10" name="Connecteur en angle 11">
            <a:extLst>
              <a:ext uri="{FF2B5EF4-FFF2-40B4-BE49-F238E27FC236}">
                <a16:creationId xmlns:a16="http://schemas.microsoft.com/office/drawing/2014/main" id="{3B316105-3A8A-B1BF-60FB-7ACB8AA9E888}"/>
              </a:ext>
            </a:extLst>
          </p:cNvPr>
          <p:cNvCxnSpPr>
            <a:cxnSpLocks noChangeShapeType="1"/>
            <a:stCxn id="2" idx="3"/>
            <a:endCxn id="5" idx="0"/>
          </p:cNvCxnSpPr>
          <p:nvPr/>
        </p:nvCxnSpPr>
        <p:spPr bwMode="auto">
          <a:xfrm>
            <a:off x="5190564" y="1374220"/>
            <a:ext cx="966576" cy="191695"/>
          </a:xfrm>
          <a:prstGeom prst="bentConnector2">
            <a:avLst/>
          </a:prstGeom>
          <a:noFill/>
          <a:ln w="9525" algn="ctr">
            <a:solidFill>
              <a:srgbClr val="F6A200"/>
            </a:solidFill>
            <a:miter lim="800000"/>
            <a:headEnd/>
            <a:tailEnd type="arrow" w="med" len="med"/>
          </a:ln>
          <a:extLst>
            <a:ext uri="{909E8E84-426E-40DD-AFC4-6F175D3DCCD1}">
              <a14:hiddenFill xmlns:a14="http://schemas.microsoft.com/office/drawing/2010/main">
                <a:noFill/>
              </a14:hiddenFill>
            </a:ext>
          </a:extLst>
        </p:spPr>
      </p:cxnSp>
      <p:cxnSp>
        <p:nvCxnSpPr>
          <p:cNvPr id="11" name="Connecteur en angle 13">
            <a:extLst>
              <a:ext uri="{FF2B5EF4-FFF2-40B4-BE49-F238E27FC236}">
                <a16:creationId xmlns:a16="http://schemas.microsoft.com/office/drawing/2014/main" id="{5B9AFD57-4BB8-7737-670E-07C0B3634E8B}"/>
              </a:ext>
            </a:extLst>
          </p:cNvPr>
          <p:cNvCxnSpPr>
            <a:cxnSpLocks noChangeShapeType="1"/>
            <a:stCxn id="2" idx="1"/>
            <a:endCxn id="3" idx="0"/>
          </p:cNvCxnSpPr>
          <p:nvPr/>
        </p:nvCxnSpPr>
        <p:spPr bwMode="auto">
          <a:xfrm rot="10800000" flipV="1">
            <a:off x="3168302" y="1374219"/>
            <a:ext cx="966574" cy="191697"/>
          </a:xfrm>
          <a:prstGeom prst="bentConnector2">
            <a:avLst/>
          </a:prstGeom>
          <a:noFill/>
          <a:ln w="9525" algn="ctr">
            <a:solidFill>
              <a:srgbClr val="F6A200"/>
            </a:solidFill>
            <a:miter lim="800000"/>
            <a:headEnd/>
            <a:tailEnd type="arrow" w="med" len="med"/>
          </a:ln>
          <a:extLst>
            <a:ext uri="{909E8E84-426E-40DD-AFC4-6F175D3DCCD1}">
              <a14:hiddenFill xmlns:a14="http://schemas.microsoft.com/office/drawing/2010/main">
                <a:noFill/>
              </a14:hiddenFill>
            </a:ext>
          </a:extLst>
        </p:spPr>
      </p:cxnSp>
      <p:cxnSp>
        <p:nvCxnSpPr>
          <p:cNvPr id="12" name="Connecteur en angle 15">
            <a:extLst>
              <a:ext uri="{FF2B5EF4-FFF2-40B4-BE49-F238E27FC236}">
                <a16:creationId xmlns:a16="http://schemas.microsoft.com/office/drawing/2014/main" id="{BF970725-38BA-907C-FDC5-9AC15245F1C8}"/>
              </a:ext>
            </a:extLst>
          </p:cNvPr>
          <p:cNvCxnSpPr>
            <a:cxnSpLocks noChangeShapeType="1"/>
            <a:stCxn id="5" idx="2"/>
            <a:endCxn id="7" idx="3"/>
          </p:cNvCxnSpPr>
          <p:nvPr/>
        </p:nvCxnSpPr>
        <p:spPr bwMode="auto">
          <a:xfrm rot="5400000">
            <a:off x="5546901" y="2032970"/>
            <a:ext cx="253905" cy="966575"/>
          </a:xfrm>
          <a:prstGeom prst="bentConnector2">
            <a:avLst/>
          </a:prstGeom>
          <a:noFill/>
          <a:ln w="9525" algn="ctr">
            <a:solidFill>
              <a:srgbClr val="F6A200"/>
            </a:solidFill>
            <a:miter lim="800000"/>
            <a:headEnd/>
            <a:tailEnd type="arrow" w="med" len="med"/>
          </a:ln>
          <a:extLst>
            <a:ext uri="{909E8E84-426E-40DD-AFC4-6F175D3DCCD1}">
              <a14:hiddenFill xmlns:a14="http://schemas.microsoft.com/office/drawing/2010/main">
                <a:noFill/>
              </a14:hiddenFill>
            </a:ext>
          </a:extLst>
        </p:spPr>
      </p:cxnSp>
      <p:cxnSp>
        <p:nvCxnSpPr>
          <p:cNvPr id="13" name="Connecteur en angle 17">
            <a:extLst>
              <a:ext uri="{FF2B5EF4-FFF2-40B4-BE49-F238E27FC236}">
                <a16:creationId xmlns:a16="http://schemas.microsoft.com/office/drawing/2014/main" id="{64BE14FE-9618-9E32-C98B-55646354890B}"/>
              </a:ext>
            </a:extLst>
          </p:cNvPr>
          <p:cNvCxnSpPr>
            <a:cxnSpLocks noChangeShapeType="1"/>
            <a:stCxn id="3" idx="2"/>
            <a:endCxn id="7" idx="1"/>
          </p:cNvCxnSpPr>
          <p:nvPr/>
        </p:nvCxnSpPr>
        <p:spPr bwMode="auto">
          <a:xfrm rot="16200000" flipH="1">
            <a:off x="3524638" y="2032970"/>
            <a:ext cx="253903" cy="966575"/>
          </a:xfrm>
          <a:prstGeom prst="bentConnector2">
            <a:avLst/>
          </a:prstGeom>
          <a:noFill/>
          <a:ln w="9525" algn="ctr">
            <a:solidFill>
              <a:srgbClr val="F6A200"/>
            </a:solidFill>
            <a:miter lim="800000"/>
            <a:headEnd/>
            <a:tailEnd type="arrow" w="med" len="med"/>
          </a:ln>
          <a:extLst>
            <a:ext uri="{909E8E84-426E-40DD-AFC4-6F175D3DCCD1}">
              <a14:hiddenFill xmlns:a14="http://schemas.microsoft.com/office/drawing/2010/main">
                <a:noFill/>
              </a14:hiddenFill>
            </a:ext>
          </a:extLst>
        </p:spPr>
      </p:cxnSp>
      <p:cxnSp>
        <p:nvCxnSpPr>
          <p:cNvPr id="14" name="Connecteur droit avec flèche 19">
            <a:extLst>
              <a:ext uri="{FF2B5EF4-FFF2-40B4-BE49-F238E27FC236}">
                <a16:creationId xmlns:a16="http://schemas.microsoft.com/office/drawing/2014/main" id="{DD06A87C-379D-7F48-BA24-5ECDD4FCC2EC}"/>
              </a:ext>
            </a:extLst>
          </p:cNvPr>
          <p:cNvCxnSpPr>
            <a:cxnSpLocks noChangeShapeType="1"/>
            <a:stCxn id="7" idx="2"/>
            <a:endCxn id="9" idx="0"/>
          </p:cNvCxnSpPr>
          <p:nvPr/>
        </p:nvCxnSpPr>
        <p:spPr bwMode="auto">
          <a:xfrm>
            <a:off x="4662721" y="3054207"/>
            <a:ext cx="0" cy="131225"/>
          </a:xfrm>
          <a:prstGeom prst="straightConnector1">
            <a:avLst/>
          </a:prstGeom>
          <a:noFill/>
          <a:ln w="9525" algn="ctr">
            <a:solidFill>
              <a:srgbClr val="F6A200"/>
            </a:solidFill>
            <a:round/>
            <a:headEnd/>
            <a:tailEnd type="arrow" w="med" len="med"/>
          </a:ln>
          <a:extLst>
            <a:ext uri="{909E8E84-426E-40DD-AFC4-6F175D3DCCD1}">
              <a14:hiddenFill xmlns:a14="http://schemas.microsoft.com/office/drawing/2010/main">
                <a:noFill/>
              </a14:hiddenFill>
            </a:ext>
          </a:extLst>
        </p:spPr>
      </p:cxnSp>
      <p:sp>
        <p:nvSpPr>
          <p:cNvPr id="15" name="Rectangle à coins arrondis 9">
            <a:extLst>
              <a:ext uri="{FF2B5EF4-FFF2-40B4-BE49-F238E27FC236}">
                <a16:creationId xmlns:a16="http://schemas.microsoft.com/office/drawing/2014/main" id="{C613354B-C241-16F5-548B-F1E99D49CEE5}"/>
              </a:ext>
            </a:extLst>
          </p:cNvPr>
          <p:cNvSpPr>
            <a:spLocks noChangeArrowheads="1"/>
          </p:cNvSpPr>
          <p:nvPr/>
        </p:nvSpPr>
        <p:spPr bwMode="auto">
          <a:xfrm>
            <a:off x="4134877" y="4140047"/>
            <a:ext cx="1055688" cy="823390"/>
          </a:xfrm>
          <a:prstGeom prst="roundRect">
            <a:avLst>
              <a:gd name="adj" fmla="val 16667"/>
            </a:avLst>
          </a:prstGeom>
          <a:solidFill>
            <a:srgbClr val="C0C0C0"/>
          </a:solidFill>
          <a:ln w="12700" algn="ctr">
            <a:solidFill>
              <a:srgbClr val="595959"/>
            </a:solidFill>
            <a:round/>
            <a:headEnd/>
            <a:tailEnd/>
          </a:ln>
        </p:spPr>
        <p:txBody>
          <a:bodyPr anchor="ctr"/>
          <a:lstStyle>
            <a:lvl1pPr defTabSz="449263">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449263">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449263">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449263">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449263">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eaLnBrk="1" hangingPunct="1">
              <a:spcBef>
                <a:spcPct val="0"/>
              </a:spcBef>
              <a:buSzTx/>
              <a:buFontTx/>
              <a:buNone/>
            </a:pPr>
            <a:r>
              <a:rPr lang="fr-FR" altLang="fr-FR" sz="1200">
                <a:solidFill>
                  <a:srgbClr val="595959"/>
                </a:solidFill>
                <a:latin typeface="Be Vietnam Pro" pitchFamily="2" charset="0"/>
              </a:rPr>
              <a:t>Lot 6</a:t>
            </a:r>
          </a:p>
        </p:txBody>
      </p:sp>
      <p:cxnSp>
        <p:nvCxnSpPr>
          <p:cNvPr id="16" name="Connecteur droit avec flèche 15">
            <a:extLst>
              <a:ext uri="{FF2B5EF4-FFF2-40B4-BE49-F238E27FC236}">
                <a16:creationId xmlns:a16="http://schemas.microsoft.com/office/drawing/2014/main" id="{E57E2AB5-45D5-30F7-A8FE-5DE5DFBE8AE5}"/>
              </a:ext>
            </a:extLst>
          </p:cNvPr>
          <p:cNvCxnSpPr>
            <a:cxnSpLocks noChangeShapeType="1"/>
            <a:stCxn id="9" idx="2"/>
            <a:endCxn id="15" idx="0"/>
          </p:cNvCxnSpPr>
          <p:nvPr/>
        </p:nvCxnSpPr>
        <p:spPr bwMode="auto">
          <a:xfrm>
            <a:off x="4662721" y="4008822"/>
            <a:ext cx="0" cy="131225"/>
          </a:xfrm>
          <a:prstGeom prst="straightConnector1">
            <a:avLst/>
          </a:prstGeom>
          <a:noFill/>
          <a:ln w="9525" algn="ctr">
            <a:solidFill>
              <a:srgbClr val="F6A200"/>
            </a:solidFill>
            <a:round/>
            <a:headEnd/>
            <a:tailEnd type="arrow" w="med" len="med"/>
          </a:ln>
          <a:extLst>
            <a:ext uri="{909E8E84-426E-40DD-AFC4-6F175D3DCCD1}">
              <a14:hiddenFill xmlns:a14="http://schemas.microsoft.com/office/drawing/2010/main">
                <a:noFill/>
              </a14:hiddenFill>
            </a:ext>
          </a:extLst>
        </p:spPr>
      </p:cxnSp>
      <p:sp>
        <p:nvSpPr>
          <p:cNvPr id="17" name="WordArt 17">
            <a:extLst>
              <a:ext uri="{FF2B5EF4-FFF2-40B4-BE49-F238E27FC236}">
                <a16:creationId xmlns:a16="http://schemas.microsoft.com/office/drawing/2014/main" id="{442EBFBC-8FF0-94CC-79F8-BA048550A60B}"/>
              </a:ext>
            </a:extLst>
          </p:cNvPr>
          <p:cNvSpPr>
            <a:spLocks noChangeArrowheads="1" noChangeShapeType="1" noTextEdit="1"/>
          </p:cNvSpPr>
          <p:nvPr/>
        </p:nvSpPr>
        <p:spPr bwMode="auto">
          <a:xfrm rot="20733358">
            <a:off x="6722224" y="547302"/>
            <a:ext cx="2137004" cy="569395"/>
          </a:xfrm>
          <a:prstGeom prst="rect">
            <a:avLst/>
          </a:prstGeom>
        </p:spPr>
        <p:txBody>
          <a:bodyPr wrap="none" fromWordArt="1">
            <a:prstTxWarp prst="textPlain">
              <a:avLst>
                <a:gd name="adj" fmla="val 50000"/>
              </a:avLst>
            </a:prstTxWarp>
          </a:bodyPr>
          <a:lstStyle/>
          <a:p>
            <a:pPr algn="ctr"/>
            <a:r>
              <a:rPr lang="fr-FR" sz="3600" kern="10" dirty="0">
                <a:ln w="9525">
                  <a:solidFill>
                    <a:srgbClr val="000000"/>
                  </a:solidFill>
                  <a:round/>
                  <a:headEnd/>
                  <a:tailEnd/>
                </a:ln>
                <a:solidFill>
                  <a:srgbClr val="FFFFFF"/>
                </a:solidFill>
                <a:latin typeface="Arial Black" panose="020B0A04020102020204" pitchFamily="34" charset="0"/>
              </a:rPr>
              <a:t>Exemple</a:t>
            </a:r>
          </a:p>
        </p:txBody>
      </p:sp>
    </p:spTree>
    <p:extLst>
      <p:ext uri="{BB962C8B-B14F-4D97-AF65-F5344CB8AC3E}">
        <p14:creationId xmlns:p14="http://schemas.microsoft.com/office/powerpoint/2010/main" val="4110598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843DF-7DEE-A566-0D3F-E78B321E5D07}"/>
            </a:ext>
          </a:extLst>
        </p:cNvPr>
        <p:cNvGrpSpPr/>
        <p:nvPr/>
      </p:nvGrpSpPr>
      <p:grpSpPr>
        <a:xfrm>
          <a:off x="0" y="0"/>
          <a:ext cx="0" cy="0"/>
          <a:chOff x="0" y="0"/>
          <a:chExt cx="0" cy="0"/>
        </a:xfrm>
      </p:grpSpPr>
      <p:sp>
        <p:nvSpPr>
          <p:cNvPr id="4" name="Titre 3">
            <a:extLst>
              <a:ext uri="{FF2B5EF4-FFF2-40B4-BE49-F238E27FC236}">
                <a16:creationId xmlns:a16="http://schemas.microsoft.com/office/drawing/2014/main" id="{A5E08046-E620-361D-BC8F-BAE5B58AE58B}"/>
              </a:ext>
            </a:extLst>
          </p:cNvPr>
          <p:cNvSpPr>
            <a:spLocks noGrp="1"/>
          </p:cNvSpPr>
          <p:nvPr>
            <p:ph type="title"/>
          </p:nvPr>
        </p:nvSpPr>
        <p:spPr>
          <a:xfrm>
            <a:off x="278601" y="473569"/>
            <a:ext cx="6037532" cy="568578"/>
          </a:xfrm>
        </p:spPr>
        <p:txBody>
          <a:bodyPr/>
          <a:lstStyle/>
          <a:p>
            <a:r>
              <a:rPr lang="fr-FR" dirty="0"/>
              <a:t>Planning et budget</a:t>
            </a:r>
          </a:p>
        </p:txBody>
      </p:sp>
      <p:sp>
        <p:nvSpPr>
          <p:cNvPr id="6" name="Espace réservé du numéro de diapositive 5">
            <a:extLst>
              <a:ext uri="{FF2B5EF4-FFF2-40B4-BE49-F238E27FC236}">
                <a16:creationId xmlns:a16="http://schemas.microsoft.com/office/drawing/2014/main" id="{F05DACEC-AF29-9AD7-A93A-0915BEB1ADC3}"/>
              </a:ext>
            </a:extLst>
          </p:cNvPr>
          <p:cNvSpPr>
            <a:spLocks noGrp="1"/>
          </p:cNvSpPr>
          <p:nvPr>
            <p:ph type="sldNum" sz="quarter" idx="14"/>
          </p:nvPr>
        </p:nvSpPr>
        <p:spPr/>
        <p:txBody>
          <a:bodyPr/>
          <a:lstStyle/>
          <a:p>
            <a:fld id="{81DC54EC-DD77-44A3-BD49-597046A02B8B}" type="slidenum">
              <a:rPr lang="fr-FR" smtClean="0"/>
              <a:pPr/>
              <a:t>8</a:t>
            </a:fld>
            <a:endParaRPr lang="fr-FR"/>
          </a:p>
        </p:txBody>
      </p:sp>
      <p:sp>
        <p:nvSpPr>
          <p:cNvPr id="5" name="Espace réservé du texte 2">
            <a:extLst>
              <a:ext uri="{FF2B5EF4-FFF2-40B4-BE49-F238E27FC236}">
                <a16:creationId xmlns:a16="http://schemas.microsoft.com/office/drawing/2014/main" id="{5DF0C76F-43AF-F65E-B869-7132DF866724}"/>
              </a:ext>
            </a:extLst>
          </p:cNvPr>
          <p:cNvSpPr txBox="1">
            <a:spLocks/>
          </p:cNvSpPr>
          <p:nvPr/>
        </p:nvSpPr>
        <p:spPr>
          <a:xfrm>
            <a:off x="278601" y="1307017"/>
            <a:ext cx="5473722" cy="692065"/>
          </a:xfrm>
          <a:prstGeom prst="rect">
            <a:avLst/>
          </a:prstGeom>
        </p:spPr>
        <p:txBody>
          <a:bodyPr vert="horz" lIns="68580" tIns="34290" rIns="68580" bIns="34290" rtlCol="0">
            <a:noAutofit/>
          </a:bodyPr>
          <a:lstStyle>
            <a:lvl1pPr marL="0" indent="0" algn="l" defTabSz="685800" rtl="0" eaLnBrk="1" latinLnBrk="0" hangingPunct="1">
              <a:lnSpc>
                <a:spcPct val="90000"/>
              </a:lnSpc>
              <a:spcBef>
                <a:spcPts val="750"/>
              </a:spcBef>
              <a:buFont typeface="Arial" panose="020B0604020202020204" pitchFamily="34" charset="0"/>
              <a:buNone/>
              <a:defRPr sz="1600" b="1" kern="1200">
                <a:solidFill>
                  <a:schemeClr val="tx1"/>
                </a:solidFill>
                <a:latin typeface="Be Vietnam Pro" pitchFamily="2" charset="77"/>
                <a:ea typeface="+mn-ea"/>
                <a:cs typeface="+mn-cs"/>
              </a:defRPr>
            </a:lvl1pPr>
            <a:lvl2pPr marL="514350" indent="-171450" algn="l" defTabSz="685800" rtl="0" eaLnBrk="1" latinLnBrk="0" hangingPunct="1">
              <a:lnSpc>
                <a:spcPct val="90000"/>
              </a:lnSpc>
              <a:spcBef>
                <a:spcPts val="375"/>
              </a:spcBef>
              <a:buClr>
                <a:srgbClr val="F0A010"/>
              </a:buClr>
              <a:buFont typeface="Arial" panose="020B0604020202020204" pitchFamily="34" charset="0"/>
              <a:buChar char="•"/>
              <a:defRPr sz="1600" kern="1200">
                <a:solidFill>
                  <a:schemeClr val="tx1"/>
                </a:solidFill>
                <a:latin typeface="Be Vietnam Pro" pitchFamily="2" charset="77"/>
                <a:ea typeface="+mn-ea"/>
                <a:cs typeface="+mn-cs"/>
              </a:defRPr>
            </a:lvl2pPr>
            <a:lvl3pPr marL="857250" indent="-171450" algn="l" defTabSz="685800" rtl="0" eaLnBrk="1" latinLnBrk="0" hangingPunct="1">
              <a:lnSpc>
                <a:spcPct val="90000"/>
              </a:lnSpc>
              <a:spcBef>
                <a:spcPts val="375"/>
              </a:spcBef>
              <a:buClr>
                <a:srgbClr val="F0A010"/>
              </a:buClr>
              <a:buFont typeface="Arial" panose="020B0604020202020204" pitchFamily="34" charset="0"/>
              <a:buChar char="•"/>
              <a:defRPr sz="1600" kern="1200">
                <a:solidFill>
                  <a:schemeClr val="tx1"/>
                </a:solidFill>
                <a:latin typeface="Be Vietnam Pro"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r>
              <a:rPr lang="fr-FR" dirty="0"/>
              <a:t>Durée du projet : </a:t>
            </a:r>
            <a:r>
              <a:rPr lang="fr-FR" sz="1400" b="0" dirty="0"/>
              <a:t>XXXXX</a:t>
            </a:r>
            <a:endParaRPr lang="fr-FR" b="0" dirty="0"/>
          </a:p>
          <a:p>
            <a:r>
              <a:rPr lang="fr-FR" dirty="0"/>
              <a:t>Date de démarrage envisagée : </a:t>
            </a:r>
            <a:r>
              <a:rPr lang="fr-FR" sz="1400" b="0" dirty="0"/>
              <a:t>XXXXX</a:t>
            </a:r>
            <a:endParaRPr lang="fr-FR" b="0" dirty="0"/>
          </a:p>
          <a:p>
            <a:endParaRPr lang="fr-FR" sz="2000" dirty="0"/>
          </a:p>
        </p:txBody>
      </p:sp>
      <p:graphicFrame>
        <p:nvGraphicFramePr>
          <p:cNvPr id="2" name="Tableau 1">
            <a:extLst>
              <a:ext uri="{FF2B5EF4-FFF2-40B4-BE49-F238E27FC236}">
                <a16:creationId xmlns:a16="http://schemas.microsoft.com/office/drawing/2014/main" id="{87C2F665-2C48-7A4A-EA9F-49C0175F32AF}"/>
              </a:ext>
            </a:extLst>
          </p:cNvPr>
          <p:cNvGraphicFramePr>
            <a:graphicFrameLocks noGrp="1"/>
          </p:cNvGraphicFramePr>
          <p:nvPr>
            <p:extLst>
              <p:ext uri="{D42A27DB-BD31-4B8C-83A1-F6EECF244321}">
                <p14:modId xmlns:p14="http://schemas.microsoft.com/office/powerpoint/2010/main" val="3428417368"/>
              </p:ext>
            </p:extLst>
          </p:nvPr>
        </p:nvGraphicFramePr>
        <p:xfrm>
          <a:off x="915989" y="2150993"/>
          <a:ext cx="7312022" cy="2683210"/>
        </p:xfrm>
        <a:graphic>
          <a:graphicData uri="http://schemas.openxmlformats.org/drawingml/2006/table">
            <a:tbl>
              <a:tblPr/>
              <a:tblGrid>
                <a:gridCol w="1324652">
                  <a:extLst>
                    <a:ext uri="{9D8B030D-6E8A-4147-A177-3AD203B41FA5}">
                      <a16:colId xmlns:a16="http://schemas.microsoft.com/office/drawing/2014/main" val="1136504215"/>
                    </a:ext>
                  </a:extLst>
                </a:gridCol>
                <a:gridCol w="1995790">
                  <a:extLst>
                    <a:ext uri="{9D8B030D-6E8A-4147-A177-3AD203B41FA5}">
                      <a16:colId xmlns:a16="http://schemas.microsoft.com/office/drawing/2014/main" val="3845231408"/>
                    </a:ext>
                  </a:extLst>
                </a:gridCol>
                <a:gridCol w="1995790">
                  <a:extLst>
                    <a:ext uri="{9D8B030D-6E8A-4147-A177-3AD203B41FA5}">
                      <a16:colId xmlns:a16="http://schemas.microsoft.com/office/drawing/2014/main" val="2326117624"/>
                    </a:ext>
                  </a:extLst>
                </a:gridCol>
                <a:gridCol w="1995790">
                  <a:extLst>
                    <a:ext uri="{9D8B030D-6E8A-4147-A177-3AD203B41FA5}">
                      <a16:colId xmlns:a16="http://schemas.microsoft.com/office/drawing/2014/main" val="3008646087"/>
                    </a:ext>
                  </a:extLst>
                </a:gridCol>
              </a:tblGrid>
              <a:tr h="459815">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200" b="0" i="0" u="none" strike="noStrike" cap="none" normalizeH="0" baseline="0" dirty="0">
                          <a:ln>
                            <a:noFill/>
                          </a:ln>
                          <a:solidFill>
                            <a:schemeClr val="bg1"/>
                          </a:solidFill>
                          <a:effectLst/>
                          <a:latin typeface="Be Vietnam Pro" pitchFamily="2" charset="0"/>
                          <a:ea typeface="ＭＳ Ｐゴシック" panose="020B0600070205080204" pitchFamily="34" charset="-128"/>
                          <a:cs typeface="ＭＳ Ｐゴシック" panose="020B0600070205080204" pitchFamily="34" charset="-128"/>
                        </a:rPr>
                        <a:t>Partenaire</a:t>
                      </a: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F0A010"/>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defRPr/>
                      </a:pPr>
                      <a:r>
                        <a:rPr kumimoji="0" lang="fr-FR" altLang="fr-FR" sz="1200" b="0" i="0" u="none" strike="noStrike" cap="none" normalizeH="0" baseline="0" dirty="0">
                          <a:ln>
                            <a:noFill/>
                          </a:ln>
                          <a:solidFill>
                            <a:schemeClr val="bg1"/>
                          </a:solidFill>
                          <a:effectLst/>
                          <a:latin typeface="Be Vietnam Pro" pitchFamily="2" charset="0"/>
                          <a:ea typeface="ＭＳ Ｐゴシック" panose="020B0600070205080204" pitchFamily="34" charset="-128"/>
                          <a:cs typeface="ＭＳ Ｐゴシック" panose="020B0600070205080204" pitchFamily="34" charset="-128"/>
                        </a:rPr>
                        <a:t>Autofinancement</a:t>
                      </a: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F0A010"/>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200" b="0" i="0" u="none" strike="noStrike" cap="none" normalizeH="0" baseline="0" dirty="0">
                          <a:ln>
                            <a:noFill/>
                          </a:ln>
                          <a:solidFill>
                            <a:schemeClr val="bg1"/>
                          </a:solidFill>
                          <a:effectLst/>
                          <a:latin typeface="Be Vietnam Pro" pitchFamily="2" charset="0"/>
                          <a:ea typeface="ＭＳ Ｐゴシック" panose="020B0600070205080204" pitchFamily="34" charset="-128"/>
                          <a:cs typeface="ＭＳ Ｐゴシック" panose="020B0600070205080204" pitchFamily="34" charset="-128"/>
                        </a:rPr>
                        <a:t>Montant aide sollicitée</a:t>
                      </a: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F0A010"/>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defRPr/>
                      </a:pPr>
                      <a:r>
                        <a:rPr kumimoji="0" lang="fr-FR" altLang="fr-FR" sz="1200" b="0" i="0" u="none" strike="noStrike" cap="none" normalizeH="0" baseline="0" dirty="0">
                          <a:ln>
                            <a:noFill/>
                          </a:ln>
                          <a:solidFill>
                            <a:schemeClr val="bg1"/>
                          </a:solidFill>
                          <a:effectLst/>
                          <a:latin typeface="Be Vietnam Pro" pitchFamily="2" charset="0"/>
                          <a:ea typeface="ＭＳ Ｐゴシック" panose="020B0600070205080204" pitchFamily="34" charset="-128"/>
                          <a:cs typeface="ＭＳ Ｐゴシック" panose="020B0600070205080204" pitchFamily="34" charset="-128"/>
                        </a:rPr>
                        <a:t>Coût total</a:t>
                      </a: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F0A010"/>
                    </a:solidFill>
                  </a:tcPr>
                </a:tc>
                <a:extLst>
                  <a:ext uri="{0D108BD9-81ED-4DB2-BD59-A6C34878D82A}">
                    <a16:rowId xmlns:a16="http://schemas.microsoft.com/office/drawing/2014/main" val="1034835780"/>
                  </a:ext>
                </a:extLst>
              </a:tr>
              <a:tr h="444679">
                <a:tc>
                  <a:txBody>
                    <a:bodyPr/>
                    <a:lstStyle/>
                    <a:p>
                      <a:pPr marL="0" indent="107950" algn="l" fontAlgn="ctr"/>
                      <a:r>
                        <a:rPr lang="fr-FR" sz="1200" b="1" i="0" u="none" strike="noStrike" dirty="0">
                          <a:solidFill>
                            <a:srgbClr val="F0A010"/>
                          </a:solidFill>
                          <a:effectLst/>
                          <a:latin typeface="Be Vietnam Pro" pitchFamily="2" charset="0"/>
                        </a:rPr>
                        <a:t>Partenaire 1</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r>
                        <a:rPr lang="fr-FR" sz="1200" b="0" i="0" u="none" strike="noStrike" dirty="0">
                          <a:solidFill>
                            <a:srgbClr val="000000"/>
                          </a:solidFill>
                          <a:effectLst/>
                          <a:latin typeface="Be Vietnam Pro" pitchFamily="2" charset="0"/>
                        </a:rPr>
                        <a:t>XXX</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2164098728"/>
                  </a:ext>
                </a:extLst>
              </a:tr>
              <a:tr h="444679">
                <a:tc>
                  <a:txBody>
                    <a:bodyPr/>
                    <a:lstStyle/>
                    <a:p>
                      <a:pPr marL="0" indent="107950" algn="l" fontAlgn="ctr"/>
                      <a:r>
                        <a:rPr lang="fr-FR" sz="1200" b="1" i="0" u="none" strike="noStrike" dirty="0">
                          <a:solidFill>
                            <a:srgbClr val="F0A010"/>
                          </a:solidFill>
                          <a:effectLst/>
                          <a:latin typeface="Be Vietnam Pro" pitchFamily="2" charset="0"/>
                        </a:rPr>
                        <a:t>Partenaire 2</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r>
                        <a:rPr lang="fr-FR" sz="1200" b="0" i="0" u="none" strike="noStrike" dirty="0">
                          <a:solidFill>
                            <a:srgbClr val="000000"/>
                          </a:solidFill>
                          <a:effectLst/>
                          <a:latin typeface="Be Vietnam Pro" pitchFamily="2" charset="0"/>
                        </a:rPr>
                        <a:t>XXX</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377657112"/>
                  </a:ext>
                </a:extLst>
              </a:tr>
              <a:tr h="444679">
                <a:tc>
                  <a:txBody>
                    <a:bodyPr/>
                    <a:lstStyle/>
                    <a:p>
                      <a:pPr marL="0" indent="107950" algn="l" fontAlgn="ctr"/>
                      <a:r>
                        <a:rPr lang="fr-FR" sz="1200" b="1" i="0" u="none" strike="noStrike" dirty="0">
                          <a:solidFill>
                            <a:srgbClr val="F0A010"/>
                          </a:solidFill>
                          <a:effectLst/>
                          <a:latin typeface="Be Vietnam Pro" pitchFamily="2" charset="0"/>
                        </a:rPr>
                        <a:t>Partenaire 3</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r>
                        <a:rPr lang="fr-FR" sz="1200" b="0" i="0" u="none" strike="noStrike" dirty="0">
                          <a:solidFill>
                            <a:srgbClr val="000000"/>
                          </a:solidFill>
                          <a:effectLst/>
                          <a:latin typeface="Be Vietnam Pro" pitchFamily="2" charset="0"/>
                        </a:rPr>
                        <a:t>XXX</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390295950"/>
                  </a:ext>
                </a:extLst>
              </a:tr>
              <a:tr h="444679">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1" i="0" u="none" strike="noStrike" cap="none" normalizeH="0" baseline="0" dirty="0">
                        <a:ln>
                          <a:noFill/>
                        </a:ln>
                        <a:solidFill>
                          <a:srgbClr val="F0A010"/>
                        </a:solidFill>
                        <a:effectLst/>
                        <a:latin typeface="Be Vietnam Pro" pitchFamily="2"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Be Vietnam Pro" pitchFamily="2"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Be Vietnam Pro" pitchFamily="2"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Be Vietnam Pro" pitchFamily="2"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3069407841"/>
                  </a:ext>
                </a:extLst>
              </a:tr>
              <a:tr h="444679">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lang="fr-FR" altLang="fr-FR" sz="1600" b="1" i="0" u="none" strike="noStrike" kern="1200" dirty="0">
                          <a:solidFill>
                            <a:srgbClr val="F0A010"/>
                          </a:solidFill>
                          <a:effectLst/>
                          <a:latin typeface="Be Vietnam Pro" pitchFamily="2" charset="0"/>
                          <a:ea typeface="+mn-ea"/>
                          <a:cs typeface="+mn-cs"/>
                        </a:rPr>
                        <a:t>TOTAL</a:t>
                      </a: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Be Vietnam Pro" pitchFamily="2"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a:ln>
                          <a:noFill/>
                        </a:ln>
                        <a:solidFill>
                          <a:srgbClr val="595959"/>
                        </a:solidFill>
                        <a:effectLst/>
                        <a:latin typeface="Be Vietnam Pro" pitchFamily="2"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Be Vietnam Pro" pitchFamily="2"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2689835057"/>
                  </a:ext>
                </a:extLst>
              </a:tr>
            </a:tbl>
          </a:graphicData>
        </a:graphic>
      </p:graphicFrame>
    </p:spTree>
    <p:extLst>
      <p:ext uri="{BB962C8B-B14F-4D97-AF65-F5344CB8AC3E}">
        <p14:creationId xmlns:p14="http://schemas.microsoft.com/office/powerpoint/2010/main" val="1045463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6FFE76-9263-6304-A77A-297AC1292824}"/>
            </a:ext>
          </a:extLst>
        </p:cNvPr>
        <p:cNvGrpSpPr/>
        <p:nvPr/>
      </p:nvGrpSpPr>
      <p:grpSpPr>
        <a:xfrm>
          <a:off x="0" y="0"/>
          <a:ext cx="0" cy="0"/>
          <a:chOff x="0" y="0"/>
          <a:chExt cx="0" cy="0"/>
        </a:xfrm>
      </p:grpSpPr>
      <p:sp>
        <p:nvSpPr>
          <p:cNvPr id="4" name="Titre 3">
            <a:extLst>
              <a:ext uri="{FF2B5EF4-FFF2-40B4-BE49-F238E27FC236}">
                <a16:creationId xmlns:a16="http://schemas.microsoft.com/office/drawing/2014/main" id="{EB9FCD0E-5DE8-CB8C-0432-03F9449E024D}"/>
              </a:ext>
            </a:extLst>
          </p:cNvPr>
          <p:cNvSpPr>
            <a:spLocks noGrp="1"/>
          </p:cNvSpPr>
          <p:nvPr>
            <p:ph type="title"/>
          </p:nvPr>
        </p:nvSpPr>
        <p:spPr>
          <a:xfrm>
            <a:off x="278600" y="473569"/>
            <a:ext cx="9126657" cy="568578"/>
          </a:xfrm>
        </p:spPr>
        <p:txBody>
          <a:bodyPr/>
          <a:lstStyle/>
          <a:p>
            <a:r>
              <a:rPr lang="fr-FR" sz="2950" dirty="0"/>
              <a:t>Impacts technologique et scientifique du projet</a:t>
            </a:r>
          </a:p>
        </p:txBody>
      </p:sp>
      <p:sp>
        <p:nvSpPr>
          <p:cNvPr id="6" name="Espace réservé du numéro de diapositive 5">
            <a:extLst>
              <a:ext uri="{FF2B5EF4-FFF2-40B4-BE49-F238E27FC236}">
                <a16:creationId xmlns:a16="http://schemas.microsoft.com/office/drawing/2014/main" id="{32BF9061-2853-1C59-352C-D0067DF315B6}"/>
              </a:ext>
            </a:extLst>
          </p:cNvPr>
          <p:cNvSpPr>
            <a:spLocks noGrp="1"/>
          </p:cNvSpPr>
          <p:nvPr>
            <p:ph type="sldNum" sz="quarter" idx="14"/>
          </p:nvPr>
        </p:nvSpPr>
        <p:spPr/>
        <p:txBody>
          <a:bodyPr/>
          <a:lstStyle/>
          <a:p>
            <a:fld id="{81DC54EC-DD77-44A3-BD49-597046A02B8B}" type="slidenum">
              <a:rPr lang="fr-FR" smtClean="0"/>
              <a:pPr/>
              <a:t>9</a:t>
            </a:fld>
            <a:endParaRPr lang="fr-FR"/>
          </a:p>
        </p:txBody>
      </p:sp>
      <p:graphicFrame>
        <p:nvGraphicFramePr>
          <p:cNvPr id="2" name="Tableau 1">
            <a:extLst>
              <a:ext uri="{FF2B5EF4-FFF2-40B4-BE49-F238E27FC236}">
                <a16:creationId xmlns:a16="http://schemas.microsoft.com/office/drawing/2014/main" id="{76EBABB4-F435-0C16-ED9F-7E9DB84DF929}"/>
              </a:ext>
            </a:extLst>
          </p:cNvPr>
          <p:cNvGraphicFramePr>
            <a:graphicFrameLocks noGrp="1"/>
          </p:cNvGraphicFramePr>
          <p:nvPr>
            <p:extLst>
              <p:ext uri="{D42A27DB-BD31-4B8C-83A1-F6EECF244321}">
                <p14:modId xmlns:p14="http://schemas.microsoft.com/office/powerpoint/2010/main" val="1652509863"/>
              </p:ext>
            </p:extLst>
          </p:nvPr>
        </p:nvGraphicFramePr>
        <p:xfrm>
          <a:off x="656946" y="1332050"/>
          <a:ext cx="8098972" cy="2799860"/>
        </p:xfrm>
        <a:graphic>
          <a:graphicData uri="http://schemas.openxmlformats.org/drawingml/2006/table">
            <a:tbl>
              <a:tblPr/>
              <a:tblGrid>
                <a:gridCol w="1155076">
                  <a:extLst>
                    <a:ext uri="{9D8B030D-6E8A-4147-A177-3AD203B41FA5}">
                      <a16:colId xmlns:a16="http://schemas.microsoft.com/office/drawing/2014/main" val="1136504215"/>
                    </a:ext>
                  </a:extLst>
                </a:gridCol>
                <a:gridCol w="1165813">
                  <a:extLst>
                    <a:ext uri="{9D8B030D-6E8A-4147-A177-3AD203B41FA5}">
                      <a16:colId xmlns:a16="http://schemas.microsoft.com/office/drawing/2014/main" val="2326117624"/>
                    </a:ext>
                  </a:extLst>
                </a:gridCol>
                <a:gridCol w="1165814">
                  <a:extLst>
                    <a:ext uri="{9D8B030D-6E8A-4147-A177-3AD203B41FA5}">
                      <a16:colId xmlns:a16="http://schemas.microsoft.com/office/drawing/2014/main" val="3008646087"/>
                    </a:ext>
                  </a:extLst>
                </a:gridCol>
                <a:gridCol w="1347019">
                  <a:extLst>
                    <a:ext uri="{9D8B030D-6E8A-4147-A177-3AD203B41FA5}">
                      <a16:colId xmlns:a16="http://schemas.microsoft.com/office/drawing/2014/main" val="558337716"/>
                    </a:ext>
                  </a:extLst>
                </a:gridCol>
                <a:gridCol w="1139878">
                  <a:extLst>
                    <a:ext uri="{9D8B030D-6E8A-4147-A177-3AD203B41FA5}">
                      <a16:colId xmlns:a16="http://schemas.microsoft.com/office/drawing/2014/main" val="3533345184"/>
                    </a:ext>
                  </a:extLst>
                </a:gridCol>
                <a:gridCol w="1112520">
                  <a:extLst>
                    <a:ext uri="{9D8B030D-6E8A-4147-A177-3AD203B41FA5}">
                      <a16:colId xmlns:a16="http://schemas.microsoft.com/office/drawing/2014/main" val="2994645757"/>
                    </a:ext>
                  </a:extLst>
                </a:gridCol>
                <a:gridCol w="1012852">
                  <a:extLst>
                    <a:ext uri="{9D8B030D-6E8A-4147-A177-3AD203B41FA5}">
                      <a16:colId xmlns:a16="http://schemas.microsoft.com/office/drawing/2014/main" val="3865058376"/>
                    </a:ext>
                  </a:extLst>
                </a:gridCol>
              </a:tblGrid>
              <a:tr h="0">
                <a:tc rowSpan="2">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100" b="0" i="0" u="none" strike="noStrike" cap="none" normalizeH="0" baseline="0" dirty="0">
                          <a:ln>
                            <a:noFill/>
                          </a:ln>
                          <a:solidFill>
                            <a:schemeClr val="bg1"/>
                          </a:solidFill>
                          <a:effectLst/>
                          <a:latin typeface="Be Vietnam Pro" pitchFamily="2" charset="0"/>
                          <a:ea typeface="ＭＳ Ｐゴシック" panose="020B0600070205080204" pitchFamily="34" charset="-128"/>
                          <a:cs typeface="ＭＳ Ｐゴシック" panose="020B0600070205080204" pitchFamily="34" charset="-128"/>
                        </a:rPr>
                        <a:t>Partenaire</a:t>
                      </a:r>
                    </a:p>
                  </a:txBody>
                  <a:tcPr marL="91442" marR="91442" marT="45733" marB="45733"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F0A010"/>
                    </a:solidFill>
                  </a:tcPr>
                </a:tc>
                <a:tc gridSpan="6">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100" b="0" i="0" u="none" strike="noStrike" cap="none" normalizeH="0" baseline="0" dirty="0">
                          <a:ln>
                            <a:noFill/>
                          </a:ln>
                          <a:solidFill>
                            <a:schemeClr val="bg1"/>
                          </a:solidFill>
                          <a:effectLst/>
                          <a:latin typeface="Be Vietnam Pro" pitchFamily="2" charset="0"/>
                          <a:ea typeface="ＭＳ Ｐゴシック" panose="020B0600070205080204" pitchFamily="34" charset="-128"/>
                          <a:cs typeface="ＭＳ Ｐゴシック" panose="020B0600070205080204" pitchFamily="34" charset="-128"/>
                        </a:rPr>
                        <a:t>Rayonnement scientifique et technique prévisionnel</a:t>
                      </a:r>
                      <a:endParaRPr kumimoji="0" lang="fr-FR" altLang="fr-FR" sz="1100" b="0" i="0" u="sng" strike="noStrike" cap="none" normalizeH="0" baseline="0" dirty="0">
                        <a:ln>
                          <a:noFill/>
                        </a:ln>
                        <a:solidFill>
                          <a:schemeClr val="bg1"/>
                        </a:solidFill>
                        <a:effectLst/>
                        <a:latin typeface="Be Vietnam Pro" pitchFamily="2" charset="0"/>
                        <a:ea typeface="ＭＳ Ｐゴシック" panose="020B0600070205080204" pitchFamily="34" charset="-128"/>
                        <a:cs typeface="ＭＳ Ｐゴシック" panose="020B0600070205080204" pitchFamily="34" charset="-128"/>
                      </a:endParaRPr>
                    </a:p>
                  </a:txBody>
                  <a:tcPr marT="45736" marB="45736"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F0A010"/>
                    </a:solidFill>
                  </a:tcPr>
                </a:tc>
                <a:tc hMerge="1">
                  <a:txBody>
                    <a:bodyPr/>
                    <a:lstStyle/>
                    <a:p>
                      <a:endParaRPr lang="fr-FR"/>
                    </a:p>
                  </a:txBody>
                  <a:tcP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B3CE4D"/>
                    </a:solidFill>
                  </a:tcPr>
                </a:tc>
                <a:tc hMerge="1">
                  <a:txBody>
                    <a:bodyPr/>
                    <a:lstStyle/>
                    <a:p>
                      <a:endParaRPr lang="fr-FR"/>
                    </a:p>
                  </a:txBody>
                  <a:tcP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B3CE4D"/>
                    </a:solidFill>
                  </a:tcPr>
                </a:tc>
                <a:tc hMerge="1">
                  <a:txBody>
                    <a:bodyPr/>
                    <a:lstStyle/>
                    <a:p>
                      <a:endParaRPr lang="fr-FR"/>
                    </a:p>
                  </a:txBody>
                  <a:tcP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B3CE4D"/>
                    </a:solidFill>
                  </a:tcPr>
                </a:tc>
                <a:tc hMerge="1">
                  <a:txBody>
                    <a:bodyPr/>
                    <a:lstStyle/>
                    <a:p>
                      <a:endParaRPr lang="fr-FR"/>
                    </a:p>
                  </a:txBody>
                  <a:tcP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B3CE4D"/>
                    </a:solidFill>
                  </a:tcPr>
                </a:tc>
                <a:tc hMerge="1">
                  <a:txBody>
                    <a:bodyPr/>
                    <a:lstStyle/>
                    <a:p>
                      <a:endParaRPr lang="fr-FR"/>
                    </a:p>
                  </a:txBody>
                  <a:tcP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noFill/>
                  </a:tcPr>
                </a:tc>
                <a:extLst>
                  <a:ext uri="{0D108BD9-81ED-4DB2-BD59-A6C34878D82A}">
                    <a16:rowId xmlns:a16="http://schemas.microsoft.com/office/drawing/2014/main" val="1034835780"/>
                  </a:ext>
                </a:extLst>
              </a:tr>
              <a:tr h="444679">
                <a:tc vMerge="1">
                  <a:txBody>
                    <a:bodyPr/>
                    <a:lstStyle/>
                    <a:p>
                      <a:pPr marL="0" indent="107950" algn="l" fontAlgn="ctr"/>
                      <a:r>
                        <a:rPr lang="fr-FR" sz="1200" b="1" i="0" u="none" strike="noStrike" dirty="0">
                          <a:solidFill>
                            <a:srgbClr val="17746A"/>
                          </a:solidFill>
                          <a:effectLst/>
                          <a:latin typeface="Calibri" panose="020F0502020204030204" pitchFamily="34" charset="0"/>
                        </a:rPr>
                        <a:t>Partenaire 1</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100" b="0" i="0" u="none" strike="noStrike" cap="none" normalizeH="0" baseline="0" dirty="0">
                          <a:ln>
                            <a:noFill/>
                          </a:ln>
                          <a:solidFill>
                            <a:schemeClr val="bg1"/>
                          </a:solidFill>
                          <a:effectLst/>
                          <a:latin typeface="Be Vietnam Pro" pitchFamily="2" charset="0"/>
                          <a:ea typeface="ＭＳ Ｐゴシック" panose="020B0600070205080204" pitchFamily="34" charset="-128"/>
                          <a:cs typeface="ＭＳ Ｐゴシック" panose="020B0600070205080204" pitchFamily="34" charset="-128"/>
                        </a:rPr>
                        <a:t>Nouvelles connaissances acquises sur…</a:t>
                      </a:r>
                    </a:p>
                  </a:txBody>
                  <a:tcPr marT="45736" marB="45736"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F0A010"/>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100" b="0" i="0" u="none" strike="noStrike" cap="none" normalizeH="0" baseline="0" dirty="0">
                          <a:ln>
                            <a:noFill/>
                          </a:ln>
                          <a:solidFill>
                            <a:schemeClr val="bg1"/>
                          </a:solidFill>
                          <a:effectLst/>
                          <a:latin typeface="Be Vietnam Pro" pitchFamily="2" charset="0"/>
                          <a:ea typeface="ＭＳ Ｐゴシック" panose="020B0600070205080204" pitchFamily="34" charset="-128"/>
                          <a:cs typeface="ＭＳ Ｐゴシック" panose="020B0600070205080204" pitchFamily="34" charset="-128"/>
                        </a:rPr>
                        <a:t>Publications scientifiques, Posters</a:t>
                      </a:r>
                    </a:p>
                  </a:txBody>
                  <a:tcPr marT="45736" marB="45736"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F0A010"/>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100" b="0" i="0" u="none" strike="noStrike" cap="none" normalizeH="0" baseline="0" dirty="0">
                          <a:ln>
                            <a:noFill/>
                          </a:ln>
                          <a:solidFill>
                            <a:schemeClr val="bg1"/>
                          </a:solidFill>
                          <a:effectLst/>
                          <a:latin typeface="Be Vietnam Pro" pitchFamily="2" charset="0"/>
                          <a:ea typeface="ＭＳ Ｐゴシック" panose="020B0600070205080204" pitchFamily="34" charset="-128"/>
                          <a:cs typeface="ＭＳ Ｐゴシック" panose="020B0600070205080204" pitchFamily="34" charset="-128"/>
                        </a:rPr>
                        <a:t>Publications professionnelles</a:t>
                      </a:r>
                    </a:p>
                  </a:txBody>
                  <a:tcPr marT="45736" marB="45736"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F0A010"/>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100" b="0" i="0" u="none" strike="noStrike" cap="none" normalizeH="0" baseline="0" dirty="0">
                          <a:ln>
                            <a:noFill/>
                          </a:ln>
                          <a:solidFill>
                            <a:schemeClr val="bg1"/>
                          </a:solidFill>
                          <a:effectLst/>
                          <a:latin typeface="Be Vietnam Pro" pitchFamily="2" charset="0"/>
                          <a:ea typeface="ＭＳ Ｐゴシック" panose="020B0600070205080204" pitchFamily="34" charset="-128"/>
                          <a:cs typeface="ＭＳ Ｐゴシック" panose="020B0600070205080204" pitchFamily="34" charset="-128"/>
                        </a:rPr>
                        <a:t>Brevets</a:t>
                      </a:r>
                    </a:p>
                  </a:txBody>
                  <a:tcPr marT="45736" marB="45736"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F0A010"/>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100" b="0" i="0" u="none" strike="noStrike" cap="none" normalizeH="0" baseline="0" dirty="0">
                          <a:ln>
                            <a:noFill/>
                          </a:ln>
                          <a:solidFill>
                            <a:schemeClr val="bg1"/>
                          </a:solidFill>
                          <a:effectLst/>
                          <a:latin typeface="Be Vietnam Pro" pitchFamily="2" charset="0"/>
                          <a:ea typeface="ＭＳ Ｐゴシック" panose="020B0600070205080204" pitchFamily="34" charset="-128"/>
                          <a:cs typeface="ＭＳ Ｐゴシック" panose="020B0600070205080204" pitchFamily="34" charset="-128"/>
                        </a:rPr>
                        <a:t>Nouvel outil, pilote</a:t>
                      </a:r>
                    </a:p>
                  </a:txBody>
                  <a:tcPr marT="45736" marB="45736"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F0A010"/>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100" b="0" i="0" u="none" strike="noStrike" cap="none" normalizeH="0" baseline="0" dirty="0">
                          <a:ln>
                            <a:noFill/>
                          </a:ln>
                          <a:solidFill>
                            <a:schemeClr val="bg1"/>
                          </a:solidFill>
                          <a:effectLst/>
                          <a:latin typeface="Be Vietnam Pro" pitchFamily="2" charset="0"/>
                          <a:ea typeface="ＭＳ Ｐゴシック" panose="020B0600070205080204" pitchFamily="34" charset="-128"/>
                          <a:cs typeface="ＭＳ Ｐゴシック" panose="020B0600070205080204" pitchFamily="34" charset="-128"/>
                        </a:rPr>
                        <a:t>Autres</a:t>
                      </a:r>
                    </a:p>
                  </a:txBody>
                  <a:tcPr marT="45736" marB="45736"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F0A010"/>
                    </a:solidFill>
                  </a:tcPr>
                </a:tc>
                <a:extLst>
                  <a:ext uri="{0D108BD9-81ED-4DB2-BD59-A6C34878D82A}">
                    <a16:rowId xmlns:a16="http://schemas.microsoft.com/office/drawing/2014/main" val="2164098728"/>
                  </a:ext>
                </a:extLst>
              </a:tr>
              <a:tr h="444679">
                <a:tc>
                  <a:txBody>
                    <a:bodyPr/>
                    <a:lstStyle/>
                    <a:p>
                      <a:pPr marL="0" indent="107950" algn="l" fontAlgn="ctr"/>
                      <a:r>
                        <a:rPr lang="fr-FR" sz="1200" b="1" i="0" u="none" strike="noStrike" dirty="0">
                          <a:solidFill>
                            <a:srgbClr val="F0A010"/>
                          </a:solidFill>
                          <a:effectLst/>
                          <a:latin typeface="Be Vietnam Pro" pitchFamily="2" charset="0"/>
                        </a:rPr>
                        <a:t>Partenaire 1</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377657112"/>
                  </a:ext>
                </a:extLst>
              </a:tr>
              <a:tr h="444679">
                <a:tc>
                  <a:txBody>
                    <a:bodyPr/>
                    <a:lstStyle/>
                    <a:p>
                      <a:pPr marL="0" indent="107950" algn="l" fontAlgn="ctr"/>
                      <a:r>
                        <a:rPr lang="fr-FR" sz="1200" b="1" i="0" u="none" strike="noStrike" dirty="0">
                          <a:solidFill>
                            <a:srgbClr val="F0A010"/>
                          </a:solidFill>
                          <a:effectLst/>
                          <a:latin typeface="Be Vietnam Pro" pitchFamily="2" charset="0"/>
                        </a:rPr>
                        <a:t>Partenaire 2</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Be Vietnam Pro" pitchFamily="2"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390295950"/>
                  </a:ext>
                </a:extLst>
              </a:tr>
              <a:tr h="444679">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1" i="0" u="none" strike="noStrike" cap="none" normalizeH="0" baseline="0" dirty="0">
                        <a:ln>
                          <a:noFill/>
                        </a:ln>
                        <a:solidFill>
                          <a:srgbClr val="F0A010"/>
                        </a:solidFill>
                        <a:effectLst/>
                        <a:latin typeface="Be Vietnam Pro" pitchFamily="2"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Be Vietnam Pro" pitchFamily="2"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Be Vietnam Pro" pitchFamily="2"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Be Vietnam Pro" pitchFamily="2"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Be Vietnam Pro" pitchFamily="2"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Be Vietnam Pro" pitchFamily="2"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Be Vietnam Pro" pitchFamily="2"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3069407841"/>
                  </a:ext>
                </a:extLst>
              </a:tr>
              <a:tr h="444679">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lang="fr-FR" altLang="fr-FR" sz="1200" b="1" i="0" u="none" strike="noStrike" kern="1200" dirty="0">
                        <a:solidFill>
                          <a:srgbClr val="F0A010"/>
                        </a:solidFill>
                        <a:effectLst/>
                        <a:latin typeface="Be Vietnam Pro" pitchFamily="2" charset="0"/>
                        <a:ea typeface="+mn-ea"/>
                        <a:cs typeface="+mn-cs"/>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Be Vietnam Pro" pitchFamily="2"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Be Vietnam Pro" pitchFamily="2"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Be Vietnam Pro" pitchFamily="2"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Be Vietnam Pro" pitchFamily="2"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Be Vietnam Pro" pitchFamily="2"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Be Vietnam Pro" pitchFamily="2"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2689835057"/>
                  </a:ext>
                </a:extLst>
              </a:tr>
            </a:tbl>
          </a:graphicData>
        </a:graphic>
      </p:graphicFrame>
    </p:spTree>
    <p:extLst>
      <p:ext uri="{BB962C8B-B14F-4D97-AF65-F5344CB8AC3E}">
        <p14:creationId xmlns:p14="http://schemas.microsoft.com/office/powerpoint/2010/main" val="282100527"/>
      </p:ext>
    </p:extLst>
  </p:cSld>
  <p:clrMapOvr>
    <a:masterClrMapping/>
  </p:clrMapOvr>
</p:sld>
</file>

<file path=ppt/theme/theme1.xml><?xml version="1.0" encoding="utf-8"?>
<a:theme xmlns:a="http://schemas.openxmlformats.org/drawingml/2006/main" name="Thème Office">
  <a:themeElements>
    <a:clrScheme name="Valorial 2025">
      <a:dk1>
        <a:sysClr val="windowText" lastClr="000000"/>
      </a:dk1>
      <a:lt1>
        <a:sysClr val="window" lastClr="FFFFFF"/>
      </a:lt1>
      <a:dk2>
        <a:srgbClr val="F6A200"/>
      </a:dk2>
      <a:lt2>
        <a:srgbClr val="FFFFFF"/>
      </a:lt2>
      <a:accent1>
        <a:srgbClr val="EC643E"/>
      </a:accent1>
      <a:accent2>
        <a:srgbClr val="7E842C"/>
      </a:accent2>
      <a:accent3>
        <a:srgbClr val="F8B793"/>
      </a:accent3>
      <a:accent4>
        <a:srgbClr val="A3632D"/>
      </a:accent4>
      <a:accent5>
        <a:srgbClr val="F0E179"/>
      </a:accent5>
      <a:accent6>
        <a:srgbClr val="FFFFFF"/>
      </a:accent6>
      <a:hlink>
        <a:srgbClr val="EC643E"/>
      </a:hlink>
      <a:folHlink>
        <a:srgbClr val="F6A2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74D7B7026F41748B738B4D1870D2AE2" ma:contentTypeVersion="16" ma:contentTypeDescription="Crée un document." ma:contentTypeScope="" ma:versionID="0d22391d42a9e2adec7076f7c8023186">
  <xsd:schema xmlns:xsd="http://www.w3.org/2001/XMLSchema" xmlns:xs="http://www.w3.org/2001/XMLSchema" xmlns:p="http://schemas.microsoft.com/office/2006/metadata/properties" xmlns:ns2="6539cb97-4717-4716-8abc-5a6a6ed0e1f7" xmlns:ns3="e8e08659-9e90-41f7-b8a2-34ecea56de43" targetNamespace="http://schemas.microsoft.com/office/2006/metadata/properties" ma:root="true" ma:fieldsID="5aa7e1ef592ad7b498f259d5aa9338a8" ns2:_="" ns3:_="">
    <xsd:import namespace="6539cb97-4717-4716-8abc-5a6a6ed0e1f7"/>
    <xsd:import namespace="e8e08659-9e90-41f7-b8a2-34ecea56de43"/>
    <xsd:element name="properties">
      <xsd:complexType>
        <xsd:sequence>
          <xsd:element name="documentManagement">
            <xsd:complexType>
              <xsd:all>
                <xsd:element ref="ns2:SharedWithUsers" minOccurs="0"/>
                <xsd:element ref="ns2:SharingHintHash"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GenerationTime" minOccurs="0"/>
                <xsd:element ref="ns3:MediaServiceEventHashCode" minOccurs="0"/>
                <xsd:element ref="ns3:lcf76f155ced4ddcb4097134ff3c332f" minOccurs="0"/>
                <xsd:element ref="ns2:TaxCatchAll"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39cb97-4717-4716-8abc-5a6a6ed0e1f7"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Partage du hachage d’indicateur" ma:internalName="SharingHintHash" ma:readOnly="true">
      <xsd:simpleType>
        <xsd:restriction base="dms:Text"/>
      </xsd:simpleType>
    </xsd:element>
    <xsd:element name="SharedWithDetails" ma:index="10" nillable="true" ma:displayName="Partagé avec détails" ma:description="" ma:internalName="SharedWithDetails" ma:readOnly="true">
      <xsd:simpleType>
        <xsd:restriction base="dms:Note">
          <xsd:maxLength value="255"/>
        </xsd:restriction>
      </xsd:simpleType>
    </xsd:element>
    <xsd:element name="TaxCatchAll" ma:index="20" nillable="true" ma:displayName="Taxonomy Catch All Column" ma:hidden="true" ma:list="{25081d5c-30a5-4466-9283-4483186605e4}" ma:internalName="TaxCatchAll" ma:showField="CatchAllData" ma:web="6539cb97-4717-4716-8abc-5a6a6ed0e1f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8e08659-9e90-41f7-b8a2-34ecea56de43"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Balises d’images" ma:readOnly="false" ma:fieldId="{5cf76f15-5ced-4ddc-b409-7134ff3c332f}" ma:taxonomyMulti="true" ma:sspId="c871a49c-0ade-4b17-a5a2-9a7aa497a88b"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dexed="true" ma:internalName="MediaServiceLocatio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8e08659-9e90-41f7-b8a2-34ecea56de43">
      <Terms xmlns="http://schemas.microsoft.com/office/infopath/2007/PartnerControls"/>
    </lcf76f155ced4ddcb4097134ff3c332f>
    <TaxCatchAll xmlns="6539cb97-4717-4716-8abc-5a6a6ed0e1f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EBE555-D197-4FB8-98DD-1A0FEBF92C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39cb97-4717-4716-8abc-5a6a6ed0e1f7"/>
    <ds:schemaRef ds:uri="e8e08659-9e90-41f7-b8a2-34ecea56de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C5725A2-2426-4EBF-BC53-A65AD340192B}">
  <ds:schemaRefs>
    <ds:schemaRef ds:uri="http://purl.org/dc/terms/"/>
    <ds:schemaRef ds:uri="http://schemas.microsoft.com/office/2006/documentManagement/types"/>
    <ds:schemaRef ds:uri="http://schemas.openxmlformats.org/package/2006/metadata/core-properties"/>
    <ds:schemaRef ds:uri="http://purl.org/dc/dcmitype/"/>
    <ds:schemaRef ds:uri="e8e08659-9e90-41f7-b8a2-34ecea56de43"/>
    <ds:schemaRef ds:uri="http://purl.org/dc/elements/1.1/"/>
    <ds:schemaRef ds:uri="http://schemas.microsoft.com/office/2006/metadata/properties"/>
    <ds:schemaRef ds:uri="http://schemas.microsoft.com/office/infopath/2007/PartnerControls"/>
    <ds:schemaRef ds:uri="6539cb97-4717-4716-8abc-5a6a6ed0e1f7"/>
    <ds:schemaRef ds:uri="http://www.w3.org/XML/1998/namespace"/>
  </ds:schemaRefs>
</ds:datastoreItem>
</file>

<file path=customXml/itemProps3.xml><?xml version="1.0" encoding="utf-8"?>
<ds:datastoreItem xmlns:ds="http://schemas.openxmlformats.org/officeDocument/2006/customXml" ds:itemID="{12547129-508E-4FC2-800A-6882E60B2F0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127</TotalTime>
  <Words>1109</Words>
  <Application>Microsoft Office PowerPoint</Application>
  <PresentationFormat>Affichage à l'écran (16:9)</PresentationFormat>
  <Paragraphs>195</Paragraphs>
  <Slides>13</Slides>
  <Notes>10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13</vt:i4>
      </vt:variant>
    </vt:vector>
  </HeadingPairs>
  <TitlesOfParts>
    <vt:vector size="23" baseType="lpstr">
      <vt:lpstr>ＭＳ Ｐゴシック</vt:lpstr>
      <vt:lpstr>Aptos</vt:lpstr>
      <vt:lpstr>Arial</vt:lpstr>
      <vt:lpstr>Arial Black</vt:lpstr>
      <vt:lpstr>Arial Unicode MS</vt:lpstr>
      <vt:lpstr>Be Vietnam Pro</vt:lpstr>
      <vt:lpstr>Calibri</vt:lpstr>
      <vt:lpstr>Calibri Light</vt:lpstr>
      <vt:lpstr>Elsie Black</vt:lpstr>
      <vt:lpstr>Thème Office</vt:lpstr>
      <vt:lpstr>Présentation PowerPoint</vt:lpstr>
      <vt:lpstr>Positionnement du projet sur les Axes thématiques et Domaines d’Innovation prioritaires de Valorial</vt:lpstr>
      <vt:lpstr>Contexte et enjeux</vt:lpstr>
      <vt:lpstr>Objet du projet</vt:lpstr>
      <vt:lpstr>Caractère innovant</vt:lpstr>
      <vt:lpstr>Synthèse des rôles attribués aux partenaires</vt:lpstr>
      <vt:lpstr>Schéma d’organisation des lots</vt:lpstr>
      <vt:lpstr>Planning et budget</vt:lpstr>
      <vt:lpstr>Impacts technologique et scientifique du projet</vt:lpstr>
      <vt:lpstr>Impacts socio-économiques</vt:lpstr>
      <vt:lpstr>Impacts environnementaux</vt:lpstr>
      <vt:lpstr>Réseau scientifique et technique - Réglementation</vt:lpstr>
      <vt:lpstr>Comment remplir la Fiche Sensible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Christophe JAN</dc:creator>
  <cp:lastModifiedBy>Gwenn WEBER</cp:lastModifiedBy>
  <cp:revision>3</cp:revision>
  <dcterms:created xsi:type="dcterms:W3CDTF">2020-08-19T15:34:34Z</dcterms:created>
  <dcterms:modified xsi:type="dcterms:W3CDTF">2025-09-11T15:43:40Z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0x010100674D7B7026F41748B738B4D1870D2AE2</vt:lpwstr>
  </property>
</Properties>
</file>